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handoutMasterIdLst>
    <p:handoutMasterId r:id="rId42"/>
  </p:handoutMasterIdLst>
  <p:sldIdLst>
    <p:sldId id="260" r:id="rId5"/>
    <p:sldId id="261" r:id="rId6"/>
    <p:sldId id="2827" r:id="rId7"/>
    <p:sldId id="2823" r:id="rId8"/>
    <p:sldId id="263" r:id="rId9"/>
    <p:sldId id="2830" r:id="rId10"/>
    <p:sldId id="273" r:id="rId11"/>
    <p:sldId id="265" r:id="rId12"/>
    <p:sldId id="266" r:id="rId13"/>
    <p:sldId id="268" r:id="rId14"/>
    <p:sldId id="267" r:id="rId15"/>
    <p:sldId id="2825" r:id="rId16"/>
    <p:sldId id="2826" r:id="rId17"/>
    <p:sldId id="2832" r:id="rId18"/>
    <p:sldId id="2831" r:id="rId19"/>
    <p:sldId id="2835" r:id="rId20"/>
    <p:sldId id="2836" r:id="rId21"/>
    <p:sldId id="2837" r:id="rId22"/>
    <p:sldId id="2838" r:id="rId23"/>
    <p:sldId id="2839" r:id="rId24"/>
    <p:sldId id="270" r:id="rId25"/>
    <p:sldId id="2834" r:id="rId26"/>
    <p:sldId id="2815" r:id="rId27"/>
    <p:sldId id="2816" r:id="rId28"/>
    <p:sldId id="2842" r:id="rId29"/>
    <p:sldId id="2843" r:id="rId30"/>
    <p:sldId id="2840" r:id="rId31"/>
    <p:sldId id="2841" r:id="rId32"/>
    <p:sldId id="2820" r:id="rId33"/>
    <p:sldId id="2818" r:id="rId34"/>
    <p:sldId id="2849" r:id="rId35"/>
    <p:sldId id="2844" r:id="rId36"/>
    <p:sldId id="2845" r:id="rId37"/>
    <p:sldId id="2846" r:id="rId38"/>
    <p:sldId id="2821" r:id="rId39"/>
    <p:sldId id="2822"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889103-6E0A-C412-D94A-1F7C76729B60}" name="Yoneda, Theodore K. (OGC) (FBI)" initials="Y(" userId="S::tkyoneda@fbi.gov::b25f1c33-610f-4b6b-938d-b0392adea6c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3E7F0"/>
    <a:srgbClr val="333333"/>
    <a:srgbClr val="212121"/>
    <a:srgbClr val="36619B"/>
    <a:srgbClr val="003365"/>
    <a:srgbClr val="FFD236"/>
    <a:srgbClr val="002C77"/>
    <a:srgbClr val="DCDDDC"/>
    <a:srgbClr val="D7D8D7"/>
    <a:srgbClr val="2B71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648B39-480E-4702-98B3-63A3A40FB63F}" v="527" dt="2023-10-25T13:51:56.8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777" autoAdjust="0"/>
  </p:normalViewPr>
  <p:slideViewPr>
    <p:cSldViewPr snapToGrid="0">
      <p:cViewPr varScale="1">
        <p:scale>
          <a:sx n="99" d="100"/>
          <a:sy n="99" d="100"/>
        </p:scale>
        <p:origin x="1866"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uch, Drema (CJISD) (FBI)" userId="e7e6c282-b37e-4afe-84be-017af6fe010a" providerId="ADAL" clId="{E9648B39-480E-4702-98B3-63A3A40FB63F}"/>
    <pc:docChg chg="undo redo custSel addSld delSld modSld sldOrd">
      <pc:chgData name="Fouch, Drema (CJISD) (FBI)" userId="e7e6c282-b37e-4afe-84be-017af6fe010a" providerId="ADAL" clId="{E9648B39-480E-4702-98B3-63A3A40FB63F}" dt="2023-10-25T14:37:16.721" v="7710" actId="1076"/>
      <pc:docMkLst>
        <pc:docMk/>
      </pc:docMkLst>
      <pc:sldChg chg="modSp mod">
        <pc:chgData name="Fouch, Drema (CJISD) (FBI)" userId="e7e6c282-b37e-4afe-84be-017af6fe010a" providerId="ADAL" clId="{E9648B39-480E-4702-98B3-63A3A40FB63F}" dt="2023-10-13T13:39:00.076" v="4690" actId="2"/>
        <pc:sldMkLst>
          <pc:docMk/>
          <pc:sldMk cId="2011168975" sldId="260"/>
        </pc:sldMkLst>
        <pc:spChg chg="mod">
          <ac:chgData name="Fouch, Drema (CJISD) (FBI)" userId="e7e6c282-b37e-4afe-84be-017af6fe010a" providerId="ADAL" clId="{E9648B39-480E-4702-98B3-63A3A40FB63F}" dt="2023-10-13T13:39:00.076" v="4690" actId="2"/>
          <ac:spMkLst>
            <pc:docMk/>
            <pc:sldMk cId="2011168975" sldId="260"/>
            <ac:spMk id="2" creationId="{637A324C-1F77-A74A-80CA-3A222F36AF17}"/>
          </ac:spMkLst>
        </pc:spChg>
      </pc:sldChg>
      <pc:sldChg chg="modSp mod">
        <pc:chgData name="Fouch, Drema (CJISD) (FBI)" userId="e7e6c282-b37e-4afe-84be-017af6fe010a" providerId="ADAL" clId="{E9648B39-480E-4702-98B3-63A3A40FB63F}" dt="2023-10-24T15:28:50.888" v="7376" actId="20577"/>
        <pc:sldMkLst>
          <pc:docMk/>
          <pc:sldMk cId="1084411903" sldId="261"/>
        </pc:sldMkLst>
        <pc:spChg chg="mod">
          <ac:chgData name="Fouch, Drema (CJISD) (FBI)" userId="e7e6c282-b37e-4afe-84be-017af6fe010a" providerId="ADAL" clId="{E9648B39-480E-4702-98B3-63A3A40FB63F}" dt="2023-10-06T14:19:54.672" v="109" actId="27636"/>
          <ac:spMkLst>
            <pc:docMk/>
            <pc:sldMk cId="1084411903" sldId="261"/>
            <ac:spMk id="2" creationId="{6B0F4C3F-475B-7E71-708F-474B1994B3A8}"/>
          </ac:spMkLst>
        </pc:spChg>
        <pc:spChg chg="mod">
          <ac:chgData name="Fouch, Drema (CJISD) (FBI)" userId="e7e6c282-b37e-4afe-84be-017af6fe010a" providerId="ADAL" clId="{E9648B39-480E-4702-98B3-63A3A40FB63F}" dt="2023-10-24T15:28:50.888" v="7376" actId="20577"/>
          <ac:spMkLst>
            <pc:docMk/>
            <pc:sldMk cId="1084411903" sldId="261"/>
            <ac:spMk id="3" creationId="{51E32A5A-E95A-1710-E199-EBF39682F583}"/>
          </ac:spMkLst>
        </pc:spChg>
      </pc:sldChg>
      <pc:sldChg chg="modSp mod">
        <pc:chgData name="Fouch, Drema (CJISD) (FBI)" userId="e7e6c282-b37e-4afe-84be-017af6fe010a" providerId="ADAL" clId="{E9648B39-480E-4702-98B3-63A3A40FB63F}" dt="2023-10-12T18:16:02.698" v="4115" actId="20577"/>
        <pc:sldMkLst>
          <pc:docMk/>
          <pc:sldMk cId="436034248" sldId="263"/>
        </pc:sldMkLst>
        <pc:spChg chg="mod">
          <ac:chgData name="Fouch, Drema (CJISD) (FBI)" userId="e7e6c282-b37e-4afe-84be-017af6fe010a" providerId="ADAL" clId="{E9648B39-480E-4702-98B3-63A3A40FB63F}" dt="2023-10-12T18:16:02.698" v="4115" actId="20577"/>
          <ac:spMkLst>
            <pc:docMk/>
            <pc:sldMk cId="436034248" sldId="263"/>
            <ac:spMk id="11" creationId="{03C4F0E3-2840-872B-B19F-9FED49C21B59}"/>
          </ac:spMkLst>
        </pc:spChg>
      </pc:sldChg>
      <pc:sldChg chg="addSp delSp modSp mod">
        <pc:chgData name="Fouch, Drema (CJISD) (FBI)" userId="e7e6c282-b37e-4afe-84be-017af6fe010a" providerId="ADAL" clId="{E9648B39-480E-4702-98B3-63A3A40FB63F}" dt="2023-10-18T17:58:35.208" v="7239" actId="20577"/>
        <pc:sldMkLst>
          <pc:docMk/>
          <pc:sldMk cId="3933475814" sldId="265"/>
        </pc:sldMkLst>
        <pc:spChg chg="add mod">
          <ac:chgData name="Fouch, Drema (CJISD) (FBI)" userId="e7e6c282-b37e-4afe-84be-017af6fe010a" providerId="ADAL" clId="{E9648B39-480E-4702-98B3-63A3A40FB63F}" dt="2023-10-12T19:31:27.105" v="4219" actId="20577"/>
          <ac:spMkLst>
            <pc:docMk/>
            <pc:sldMk cId="3933475814" sldId="265"/>
            <ac:spMk id="3" creationId="{695F8485-749F-6222-7AF1-ED735807398D}"/>
          </ac:spMkLst>
        </pc:spChg>
        <pc:graphicFrameChg chg="add mod">
          <ac:chgData name="Fouch, Drema (CJISD) (FBI)" userId="e7e6c282-b37e-4afe-84be-017af6fe010a" providerId="ADAL" clId="{E9648B39-480E-4702-98B3-63A3A40FB63F}" dt="2023-10-18T17:58:15.280" v="7231" actId="20577"/>
          <ac:graphicFrameMkLst>
            <pc:docMk/>
            <pc:sldMk cId="3933475814" sldId="265"/>
            <ac:graphicFrameMk id="6" creationId="{49B16681-A28E-4955-9DBD-CAA0F1D32326}"/>
          </ac:graphicFrameMkLst>
        </pc:graphicFrameChg>
        <pc:graphicFrameChg chg="del mod">
          <ac:chgData name="Fouch, Drema (CJISD) (FBI)" userId="e7e6c282-b37e-4afe-84be-017af6fe010a" providerId="ADAL" clId="{E9648B39-480E-4702-98B3-63A3A40FB63F}" dt="2023-10-12T19:23:12.865" v="4183" actId="478"/>
          <ac:graphicFrameMkLst>
            <pc:docMk/>
            <pc:sldMk cId="3933475814" sldId="265"/>
            <ac:graphicFrameMk id="7" creationId="{BAC4A746-C83D-DA10-A923-4AFE050620E2}"/>
          </ac:graphicFrameMkLst>
        </pc:graphicFrameChg>
        <pc:graphicFrameChg chg="del mod">
          <ac:chgData name="Fouch, Drema (CJISD) (FBI)" userId="e7e6c282-b37e-4afe-84be-017af6fe010a" providerId="ADAL" clId="{E9648B39-480E-4702-98B3-63A3A40FB63F}" dt="2023-10-12T19:23:17.535" v="4184" actId="478"/>
          <ac:graphicFrameMkLst>
            <pc:docMk/>
            <pc:sldMk cId="3933475814" sldId="265"/>
            <ac:graphicFrameMk id="8" creationId="{2407C11D-B0B3-3BED-41AB-5306E3583C3A}"/>
          </ac:graphicFrameMkLst>
        </pc:graphicFrameChg>
        <pc:graphicFrameChg chg="add mod">
          <ac:chgData name="Fouch, Drema (CJISD) (FBI)" userId="e7e6c282-b37e-4afe-84be-017af6fe010a" providerId="ADAL" clId="{E9648B39-480E-4702-98B3-63A3A40FB63F}" dt="2023-10-18T17:58:35.208" v="7239" actId="20577"/>
          <ac:graphicFrameMkLst>
            <pc:docMk/>
            <pc:sldMk cId="3933475814" sldId="265"/>
            <ac:graphicFrameMk id="9" creationId="{A82FE701-C81C-4336-A103-5BC18AFF9695}"/>
          </ac:graphicFrameMkLst>
        </pc:graphicFrameChg>
      </pc:sldChg>
      <pc:sldChg chg="addSp delSp modSp add del mod">
        <pc:chgData name="Fouch, Drema (CJISD) (FBI)" userId="e7e6c282-b37e-4afe-84be-017af6fe010a" providerId="ADAL" clId="{E9648B39-480E-4702-98B3-63A3A40FB63F}" dt="2023-10-25T13:44:23.190" v="7614" actId="14100"/>
        <pc:sldMkLst>
          <pc:docMk/>
          <pc:sldMk cId="3196248378" sldId="266"/>
        </pc:sldMkLst>
        <pc:picChg chg="add mod">
          <ac:chgData name="Fouch, Drema (CJISD) (FBI)" userId="e7e6c282-b37e-4afe-84be-017af6fe010a" providerId="ADAL" clId="{E9648B39-480E-4702-98B3-63A3A40FB63F}" dt="2023-10-25T13:44:23.190" v="7614" actId="14100"/>
          <ac:picMkLst>
            <pc:docMk/>
            <pc:sldMk cId="3196248378" sldId="266"/>
            <ac:picMk id="3" creationId="{16964372-483A-D686-646C-9EE938B20CD8}"/>
          </ac:picMkLst>
        </pc:picChg>
        <pc:picChg chg="del">
          <ac:chgData name="Fouch, Drema (CJISD) (FBI)" userId="e7e6c282-b37e-4afe-84be-017af6fe010a" providerId="ADAL" clId="{E9648B39-480E-4702-98B3-63A3A40FB63F}" dt="2023-10-12T19:34:43.782" v="4236" actId="478"/>
          <ac:picMkLst>
            <pc:docMk/>
            <pc:sldMk cId="3196248378" sldId="266"/>
            <ac:picMk id="3" creationId="{4F28A8EB-2F30-5386-5D8F-5AADF8D59EE4}"/>
          </ac:picMkLst>
        </pc:picChg>
        <pc:picChg chg="add del mod">
          <ac:chgData name="Fouch, Drema (CJISD) (FBI)" userId="e7e6c282-b37e-4afe-84be-017af6fe010a" providerId="ADAL" clId="{E9648B39-480E-4702-98B3-63A3A40FB63F}" dt="2023-10-25T13:35:56.512" v="7608" actId="478"/>
          <ac:picMkLst>
            <pc:docMk/>
            <pc:sldMk cId="3196248378" sldId="266"/>
            <ac:picMk id="5" creationId="{6D702832-7873-3E3C-CC76-007FEDEE950C}"/>
          </ac:picMkLst>
        </pc:picChg>
      </pc:sldChg>
      <pc:sldChg chg="modSp mod">
        <pc:chgData name="Fouch, Drema (CJISD) (FBI)" userId="e7e6c282-b37e-4afe-84be-017af6fe010a" providerId="ADAL" clId="{E9648B39-480E-4702-98B3-63A3A40FB63F}" dt="2023-10-13T13:08:56.464" v="4524" actId="1076"/>
        <pc:sldMkLst>
          <pc:docMk/>
          <pc:sldMk cId="1555545657" sldId="267"/>
        </pc:sldMkLst>
        <pc:spChg chg="mod">
          <ac:chgData name="Fouch, Drema (CJISD) (FBI)" userId="e7e6c282-b37e-4afe-84be-017af6fe010a" providerId="ADAL" clId="{E9648B39-480E-4702-98B3-63A3A40FB63F}" dt="2023-10-13T13:08:56.464" v="4524" actId="1076"/>
          <ac:spMkLst>
            <pc:docMk/>
            <pc:sldMk cId="1555545657" sldId="267"/>
            <ac:spMk id="11" creationId="{22CE3E30-6565-7F26-9F4E-9DEA20E9D30D}"/>
          </ac:spMkLst>
        </pc:spChg>
      </pc:sldChg>
      <pc:sldChg chg="addSp modSp mod">
        <pc:chgData name="Fouch, Drema (CJISD) (FBI)" userId="e7e6c282-b37e-4afe-84be-017af6fe010a" providerId="ADAL" clId="{E9648B39-480E-4702-98B3-63A3A40FB63F}" dt="2023-10-25T13:45:27.530" v="7620" actId="6549"/>
        <pc:sldMkLst>
          <pc:docMk/>
          <pc:sldMk cId="4124679444" sldId="268"/>
        </pc:sldMkLst>
        <pc:spChg chg="mod">
          <ac:chgData name="Fouch, Drema (CJISD) (FBI)" userId="e7e6c282-b37e-4afe-84be-017af6fe010a" providerId="ADAL" clId="{E9648B39-480E-4702-98B3-63A3A40FB63F}" dt="2023-10-25T13:45:12.081" v="7619" actId="20577"/>
          <ac:spMkLst>
            <pc:docMk/>
            <pc:sldMk cId="4124679444" sldId="268"/>
            <ac:spMk id="2" creationId="{6B0F4C3F-475B-7E71-708F-474B1994B3A8}"/>
          </ac:spMkLst>
        </pc:spChg>
        <pc:spChg chg="add mod">
          <ac:chgData name="Fouch, Drema (CJISD) (FBI)" userId="e7e6c282-b37e-4afe-84be-017af6fe010a" providerId="ADAL" clId="{E9648B39-480E-4702-98B3-63A3A40FB63F}" dt="2023-10-25T13:45:27.530" v="7620" actId="6549"/>
          <ac:spMkLst>
            <pc:docMk/>
            <pc:sldMk cId="4124679444" sldId="268"/>
            <ac:spMk id="3" creationId="{4A2FFE3C-E4FD-E4A2-D5D1-2F34D8452267}"/>
          </ac:spMkLst>
        </pc:spChg>
        <pc:graphicFrameChg chg="mod modGraphic">
          <ac:chgData name="Fouch, Drema (CJISD) (FBI)" userId="e7e6c282-b37e-4afe-84be-017af6fe010a" providerId="ADAL" clId="{E9648B39-480E-4702-98B3-63A3A40FB63F}" dt="2023-10-18T19:37:11.437" v="7282" actId="20577"/>
          <ac:graphicFrameMkLst>
            <pc:docMk/>
            <pc:sldMk cId="4124679444" sldId="268"/>
            <ac:graphicFrameMk id="7" creationId="{5C1191B7-7FDB-EAF8-F8BC-DE2B2ACCAE77}"/>
          </ac:graphicFrameMkLst>
        </pc:graphicFrameChg>
      </pc:sldChg>
      <pc:sldChg chg="del">
        <pc:chgData name="Fouch, Drema (CJISD) (FBI)" userId="e7e6c282-b37e-4afe-84be-017af6fe010a" providerId="ADAL" clId="{E9648B39-480E-4702-98B3-63A3A40FB63F}" dt="2023-10-25T13:50:19.908" v="7621" actId="47"/>
        <pc:sldMkLst>
          <pc:docMk/>
          <pc:sldMk cId="2616611072" sldId="269"/>
        </pc:sldMkLst>
      </pc:sldChg>
      <pc:sldChg chg="modSp mod ord">
        <pc:chgData name="Fouch, Drema (CJISD) (FBI)" userId="e7e6c282-b37e-4afe-84be-017af6fe010a" providerId="ADAL" clId="{E9648B39-480E-4702-98B3-63A3A40FB63F}" dt="2023-10-25T13:56:40.678" v="7656" actId="20577"/>
        <pc:sldMkLst>
          <pc:docMk/>
          <pc:sldMk cId="2870302822" sldId="270"/>
        </pc:sldMkLst>
        <pc:spChg chg="mod">
          <ac:chgData name="Fouch, Drema (CJISD) (FBI)" userId="e7e6c282-b37e-4afe-84be-017af6fe010a" providerId="ADAL" clId="{E9648B39-480E-4702-98B3-63A3A40FB63F}" dt="2023-10-25T13:56:40.678" v="7656" actId="20577"/>
          <ac:spMkLst>
            <pc:docMk/>
            <pc:sldMk cId="2870302822" sldId="270"/>
            <ac:spMk id="18" creationId="{CDF5BBE0-7373-A8C3-6391-457C93EB64D7}"/>
          </ac:spMkLst>
        </pc:spChg>
      </pc:sldChg>
      <pc:sldChg chg="del">
        <pc:chgData name="Fouch, Drema (CJISD) (FBI)" userId="e7e6c282-b37e-4afe-84be-017af6fe010a" providerId="ADAL" clId="{E9648B39-480E-4702-98B3-63A3A40FB63F}" dt="2023-10-06T14:25:57.094" v="227" actId="47"/>
        <pc:sldMkLst>
          <pc:docMk/>
          <pc:sldMk cId="3095029688" sldId="271"/>
        </pc:sldMkLst>
      </pc:sldChg>
      <pc:sldChg chg="addSp delSp modSp mod">
        <pc:chgData name="Fouch, Drema (CJISD) (FBI)" userId="e7e6c282-b37e-4afe-84be-017af6fe010a" providerId="ADAL" clId="{E9648B39-480E-4702-98B3-63A3A40FB63F}" dt="2023-10-24T15:46:11.518" v="7507" actId="27918"/>
        <pc:sldMkLst>
          <pc:docMk/>
          <pc:sldMk cId="2165007223" sldId="273"/>
        </pc:sldMkLst>
        <pc:spChg chg="mod">
          <ac:chgData name="Fouch, Drema (CJISD) (FBI)" userId="e7e6c282-b37e-4afe-84be-017af6fe010a" providerId="ADAL" clId="{E9648B39-480E-4702-98B3-63A3A40FB63F}" dt="2023-10-06T18:39:45.797" v="3296" actId="255"/>
          <ac:spMkLst>
            <pc:docMk/>
            <pc:sldMk cId="2165007223" sldId="273"/>
            <ac:spMk id="2" creationId="{6B0F4C3F-475B-7E71-708F-474B1994B3A8}"/>
          </ac:spMkLst>
        </pc:spChg>
        <pc:spChg chg="mod">
          <ac:chgData name="Fouch, Drema (CJISD) (FBI)" userId="e7e6c282-b37e-4afe-84be-017af6fe010a" providerId="ADAL" clId="{E9648B39-480E-4702-98B3-63A3A40FB63F}" dt="2023-10-12T18:33:50.810" v="4139" actId="1076"/>
          <ac:spMkLst>
            <pc:docMk/>
            <pc:sldMk cId="2165007223" sldId="273"/>
            <ac:spMk id="4" creationId="{013EA051-23B6-DDD5-A540-433ED984733B}"/>
          </ac:spMkLst>
        </pc:spChg>
        <pc:spChg chg="add mod">
          <ac:chgData name="Fouch, Drema (CJISD) (FBI)" userId="e7e6c282-b37e-4afe-84be-017af6fe010a" providerId="ADAL" clId="{E9648B39-480E-4702-98B3-63A3A40FB63F}" dt="2023-10-06T14:25:41.002" v="226" actId="20577"/>
          <ac:spMkLst>
            <pc:docMk/>
            <pc:sldMk cId="2165007223" sldId="273"/>
            <ac:spMk id="7" creationId="{1C8EF28E-EE7A-BB08-30DF-EA719B38F2F2}"/>
          </ac:spMkLst>
        </pc:spChg>
        <pc:spChg chg="mod">
          <ac:chgData name="Fouch, Drema (CJISD) (FBI)" userId="e7e6c282-b37e-4afe-84be-017af6fe010a" providerId="ADAL" clId="{E9648B39-480E-4702-98B3-63A3A40FB63F}" dt="2023-10-06T14:24:52.865" v="189" actId="6549"/>
          <ac:spMkLst>
            <pc:docMk/>
            <pc:sldMk cId="2165007223" sldId="273"/>
            <ac:spMk id="12" creationId="{5458E421-0BB1-72A5-70EE-779E39522832}"/>
          </ac:spMkLst>
        </pc:spChg>
        <pc:graphicFrameChg chg="add del mod">
          <ac:chgData name="Fouch, Drema (CJISD) (FBI)" userId="e7e6c282-b37e-4afe-84be-017af6fe010a" providerId="ADAL" clId="{E9648B39-480E-4702-98B3-63A3A40FB63F}" dt="2023-10-24T15:38:20.914" v="7468" actId="478"/>
          <ac:graphicFrameMkLst>
            <pc:docMk/>
            <pc:sldMk cId="2165007223" sldId="273"/>
            <ac:graphicFrameMk id="3" creationId="{440C5876-E39C-2F88-6E78-78F1C9266EF2}"/>
          </ac:graphicFrameMkLst>
        </pc:graphicFrameChg>
        <pc:graphicFrameChg chg="del mod">
          <ac:chgData name="Fouch, Drema (CJISD) (FBI)" userId="e7e6c282-b37e-4afe-84be-017af6fe010a" providerId="ADAL" clId="{E9648B39-480E-4702-98B3-63A3A40FB63F}" dt="2023-10-12T18:30:12.068" v="4120" actId="478"/>
          <ac:graphicFrameMkLst>
            <pc:docMk/>
            <pc:sldMk cId="2165007223" sldId="273"/>
            <ac:graphicFrameMk id="6" creationId="{1C221BAA-AEFB-9F74-102C-7A832D008FB8}"/>
          </ac:graphicFrameMkLst>
        </pc:graphicFrameChg>
        <pc:graphicFrameChg chg="add mod">
          <ac:chgData name="Fouch, Drema (CJISD) (FBI)" userId="e7e6c282-b37e-4afe-84be-017af6fe010a" providerId="ADAL" clId="{E9648B39-480E-4702-98B3-63A3A40FB63F}" dt="2023-10-24T15:41:12.935" v="7473" actId="1076"/>
          <ac:graphicFrameMkLst>
            <pc:docMk/>
            <pc:sldMk cId="2165007223" sldId="273"/>
            <ac:graphicFrameMk id="6" creationId="{440C5876-E39C-2F88-6E78-78F1C9266EF2}"/>
          </ac:graphicFrameMkLst>
        </pc:graphicFrameChg>
        <pc:graphicFrameChg chg="add del mod">
          <ac:chgData name="Fouch, Drema (CJISD) (FBI)" userId="e7e6c282-b37e-4afe-84be-017af6fe010a" providerId="ADAL" clId="{E9648B39-480E-4702-98B3-63A3A40FB63F}" dt="2023-10-24T15:37:34.123" v="7461" actId="478"/>
          <ac:graphicFrameMkLst>
            <pc:docMk/>
            <pc:sldMk cId="2165007223" sldId="273"/>
            <ac:graphicFrameMk id="8" creationId="{440C5876-E39C-2F88-6E78-78F1C9266EF2}"/>
          </ac:graphicFrameMkLst>
        </pc:graphicFrameChg>
        <pc:graphicFrameChg chg="add del mod">
          <ac:chgData name="Fouch, Drema (CJISD) (FBI)" userId="e7e6c282-b37e-4afe-84be-017af6fe010a" providerId="ADAL" clId="{E9648B39-480E-4702-98B3-63A3A40FB63F}" dt="2023-10-24T15:38:20.914" v="7468" actId="478"/>
          <ac:graphicFrameMkLst>
            <pc:docMk/>
            <pc:sldMk cId="2165007223" sldId="273"/>
            <ac:graphicFrameMk id="9" creationId="{1C221BAA-AEFB-9F74-102C-7A832D008FB8}"/>
          </ac:graphicFrameMkLst>
        </pc:graphicFrameChg>
        <pc:graphicFrameChg chg="add mod">
          <ac:chgData name="Fouch, Drema (CJISD) (FBI)" userId="e7e6c282-b37e-4afe-84be-017af6fe010a" providerId="ADAL" clId="{E9648B39-480E-4702-98B3-63A3A40FB63F}" dt="2023-10-24T15:45:11.968" v="7505" actId="20577"/>
          <ac:graphicFrameMkLst>
            <pc:docMk/>
            <pc:sldMk cId="2165007223" sldId="273"/>
            <ac:graphicFrameMk id="11" creationId="{1C221BAA-AEFB-9F74-102C-7A832D008FB8}"/>
          </ac:graphicFrameMkLst>
        </pc:graphicFrameChg>
      </pc:sldChg>
      <pc:sldChg chg="delSp modSp del mod">
        <pc:chgData name="Fouch, Drema (CJISD) (FBI)" userId="e7e6c282-b37e-4afe-84be-017af6fe010a" providerId="ADAL" clId="{E9648B39-480E-4702-98B3-63A3A40FB63F}" dt="2023-10-06T15:14:15.779" v="657" actId="47"/>
        <pc:sldMkLst>
          <pc:docMk/>
          <pc:sldMk cId="1013544550" sldId="485"/>
        </pc:sldMkLst>
        <pc:spChg chg="mod">
          <ac:chgData name="Fouch, Drema (CJISD) (FBI)" userId="e7e6c282-b37e-4afe-84be-017af6fe010a" providerId="ADAL" clId="{E9648B39-480E-4702-98B3-63A3A40FB63F}" dt="2023-10-06T15:14:05.523" v="654" actId="1076"/>
          <ac:spMkLst>
            <pc:docMk/>
            <pc:sldMk cId="1013544550" sldId="485"/>
            <ac:spMk id="3" creationId="{ECEC99E2-CF93-72BA-3F92-0D1404C319AD}"/>
          </ac:spMkLst>
        </pc:spChg>
        <pc:graphicFrameChg chg="del">
          <ac:chgData name="Fouch, Drema (CJISD) (FBI)" userId="e7e6c282-b37e-4afe-84be-017af6fe010a" providerId="ADAL" clId="{E9648B39-480E-4702-98B3-63A3A40FB63F}" dt="2023-10-06T15:14:08.244" v="655" actId="21"/>
          <ac:graphicFrameMkLst>
            <pc:docMk/>
            <pc:sldMk cId="1013544550" sldId="485"/>
            <ac:graphicFrameMk id="2" creationId="{978CB1AA-DA1B-8A1C-E82F-886EB50B97C5}"/>
          </ac:graphicFrameMkLst>
        </pc:graphicFrameChg>
      </pc:sldChg>
      <pc:sldChg chg="delSp del mod">
        <pc:chgData name="Fouch, Drema (CJISD) (FBI)" userId="e7e6c282-b37e-4afe-84be-017af6fe010a" providerId="ADAL" clId="{E9648B39-480E-4702-98B3-63A3A40FB63F}" dt="2023-10-06T15:14:25.580" v="660" actId="47"/>
        <pc:sldMkLst>
          <pc:docMk/>
          <pc:sldMk cId="3963320259" sldId="499"/>
        </pc:sldMkLst>
        <pc:graphicFrameChg chg="del">
          <ac:chgData name="Fouch, Drema (CJISD) (FBI)" userId="e7e6c282-b37e-4afe-84be-017af6fe010a" providerId="ADAL" clId="{E9648B39-480E-4702-98B3-63A3A40FB63F}" dt="2023-10-06T15:14:20.080" v="658" actId="21"/>
          <ac:graphicFrameMkLst>
            <pc:docMk/>
            <pc:sldMk cId="3963320259" sldId="499"/>
            <ac:graphicFrameMk id="2" creationId="{978CB1AA-DA1B-8A1C-E82F-886EB50B97C5}"/>
          </ac:graphicFrameMkLst>
        </pc:graphicFrameChg>
      </pc:sldChg>
      <pc:sldChg chg="delSp del mod">
        <pc:chgData name="Fouch, Drema (CJISD) (FBI)" userId="e7e6c282-b37e-4afe-84be-017af6fe010a" providerId="ADAL" clId="{E9648B39-480E-4702-98B3-63A3A40FB63F}" dt="2023-10-06T15:14:34.120" v="663" actId="47"/>
        <pc:sldMkLst>
          <pc:docMk/>
          <pc:sldMk cId="431232774" sldId="500"/>
        </pc:sldMkLst>
        <pc:graphicFrameChg chg="del">
          <ac:chgData name="Fouch, Drema (CJISD) (FBI)" userId="e7e6c282-b37e-4afe-84be-017af6fe010a" providerId="ADAL" clId="{E9648B39-480E-4702-98B3-63A3A40FB63F}" dt="2023-10-06T15:14:29.705" v="661" actId="21"/>
          <ac:graphicFrameMkLst>
            <pc:docMk/>
            <pc:sldMk cId="431232774" sldId="500"/>
            <ac:graphicFrameMk id="2" creationId="{978CB1AA-DA1B-8A1C-E82F-886EB50B97C5}"/>
          </ac:graphicFrameMkLst>
        </pc:graphicFrameChg>
      </pc:sldChg>
      <pc:sldChg chg="del delDesignElem">
        <pc:chgData name="Fouch, Drema (CJISD) (FBI)" userId="e7e6c282-b37e-4afe-84be-017af6fe010a" providerId="ADAL" clId="{E9648B39-480E-4702-98B3-63A3A40FB63F}" dt="2023-10-06T14:30:20.805" v="278" actId="47"/>
        <pc:sldMkLst>
          <pc:docMk/>
          <pc:sldMk cId="1825770876" sldId="2796"/>
        </pc:sldMkLst>
      </pc:sldChg>
      <pc:sldChg chg="delSp modSp del mod delDesignElem">
        <pc:chgData name="Fouch, Drema (CJISD) (FBI)" userId="e7e6c282-b37e-4afe-84be-017af6fe010a" providerId="ADAL" clId="{E9648B39-480E-4702-98B3-63A3A40FB63F}" dt="2023-10-06T14:38:36.378" v="341" actId="47"/>
        <pc:sldMkLst>
          <pc:docMk/>
          <pc:sldMk cId="2724362168" sldId="2798"/>
        </pc:sldMkLst>
        <pc:spChg chg="del mod">
          <ac:chgData name="Fouch, Drema (CJISD) (FBI)" userId="e7e6c282-b37e-4afe-84be-017af6fe010a" providerId="ADAL" clId="{E9648B39-480E-4702-98B3-63A3A40FB63F}" dt="2023-10-06T14:30:54.648" v="285"/>
          <ac:spMkLst>
            <pc:docMk/>
            <pc:sldMk cId="2724362168" sldId="2798"/>
            <ac:spMk id="16" creationId="{0D51C5A5-6D10-4A3F-B049-F88CF15822B2}"/>
          </ac:spMkLst>
        </pc:spChg>
        <pc:spChg chg="del">
          <ac:chgData name="Fouch, Drema (CJISD) (FBI)" userId="e7e6c282-b37e-4afe-84be-017af6fe010a" providerId="ADAL" clId="{E9648B39-480E-4702-98B3-63A3A40FB63F}" dt="2023-10-06T14:31:23.804" v="290" actId="21"/>
          <ac:spMkLst>
            <pc:docMk/>
            <pc:sldMk cId="2724362168" sldId="2798"/>
            <ac:spMk id="23" creationId="{A1B70E6C-596C-4EF1-8B64-25F1337A04EE}"/>
          </ac:spMkLst>
        </pc:spChg>
        <pc:spChg chg="del">
          <ac:chgData name="Fouch, Drema (CJISD) (FBI)" userId="e7e6c282-b37e-4afe-84be-017af6fe010a" providerId="ADAL" clId="{E9648B39-480E-4702-98B3-63A3A40FB63F}" dt="2023-10-06T14:31:23.804" v="290" actId="21"/>
          <ac:spMkLst>
            <pc:docMk/>
            <pc:sldMk cId="2724362168" sldId="2798"/>
            <ac:spMk id="24" creationId="{7E803C7D-A0B5-445A-B55B-F3FC0F99AE02}"/>
          </ac:spMkLst>
        </pc:spChg>
      </pc:sldChg>
      <pc:sldChg chg="delSp modSp del mod delDesignElem">
        <pc:chgData name="Fouch, Drema (CJISD) (FBI)" userId="e7e6c282-b37e-4afe-84be-017af6fe010a" providerId="ADAL" clId="{E9648B39-480E-4702-98B3-63A3A40FB63F}" dt="2023-10-06T14:29:54.710" v="277" actId="47"/>
        <pc:sldMkLst>
          <pc:docMk/>
          <pc:sldMk cId="2066780824" sldId="2809"/>
        </pc:sldMkLst>
        <pc:spChg chg="mod">
          <ac:chgData name="Fouch, Drema (CJISD) (FBI)" userId="e7e6c282-b37e-4afe-84be-017af6fe010a" providerId="ADAL" clId="{E9648B39-480E-4702-98B3-63A3A40FB63F}" dt="2023-10-06T14:28:58.395" v="268" actId="14100"/>
          <ac:spMkLst>
            <pc:docMk/>
            <pc:sldMk cId="2066780824" sldId="2809"/>
            <ac:spMk id="2" creationId="{50C10249-6E0A-4B4D-B509-2CA32DEF7BA9}"/>
          </ac:spMkLst>
        </pc:spChg>
        <pc:spChg chg="del">
          <ac:chgData name="Fouch, Drema (CJISD) (FBI)" userId="e7e6c282-b37e-4afe-84be-017af6fe010a" providerId="ADAL" clId="{E9648B39-480E-4702-98B3-63A3A40FB63F}" dt="2023-10-06T14:29:21.282" v="272" actId="21"/>
          <ac:spMkLst>
            <pc:docMk/>
            <pc:sldMk cId="2066780824" sldId="2809"/>
            <ac:spMk id="24" creationId="{60220FB5-0AAD-4AA3-8845-651AF8363E9B}"/>
          </ac:spMkLst>
        </pc:spChg>
        <pc:graphicFrameChg chg="del">
          <ac:chgData name="Fouch, Drema (CJISD) (FBI)" userId="e7e6c282-b37e-4afe-84be-017af6fe010a" providerId="ADAL" clId="{E9648B39-480E-4702-98B3-63A3A40FB63F}" dt="2023-10-06T14:29:21.282" v="272" actId="21"/>
          <ac:graphicFrameMkLst>
            <pc:docMk/>
            <pc:sldMk cId="2066780824" sldId="2809"/>
            <ac:graphicFrameMk id="10" creationId="{54C2FA51-5C3E-440D-8666-F8A2ABA6D1D8}"/>
          </ac:graphicFrameMkLst>
        </pc:graphicFrameChg>
      </pc:sldChg>
      <pc:sldChg chg="delSp modSp del mod ord delDesignElem">
        <pc:chgData name="Fouch, Drema (CJISD) (FBI)" userId="e7e6c282-b37e-4afe-84be-017af6fe010a" providerId="ADAL" clId="{E9648B39-480E-4702-98B3-63A3A40FB63F}" dt="2023-10-06T15:12:00.402" v="575" actId="47"/>
        <pc:sldMkLst>
          <pc:docMk/>
          <pc:sldMk cId="805872038" sldId="2810"/>
        </pc:sldMkLst>
        <pc:spChg chg="mod">
          <ac:chgData name="Fouch, Drema (CJISD) (FBI)" userId="e7e6c282-b37e-4afe-84be-017af6fe010a" providerId="ADAL" clId="{E9648B39-480E-4702-98B3-63A3A40FB63F}" dt="2023-10-06T14:53:04.670" v="466" actId="21"/>
          <ac:spMkLst>
            <pc:docMk/>
            <pc:sldMk cId="805872038" sldId="2810"/>
            <ac:spMk id="2" creationId="{50C10249-6E0A-4B4D-B509-2CA32DEF7BA9}"/>
          </ac:spMkLst>
        </pc:spChg>
        <pc:spChg chg="del">
          <ac:chgData name="Fouch, Drema (CJISD) (FBI)" userId="e7e6c282-b37e-4afe-84be-017af6fe010a" providerId="ADAL" clId="{E9648B39-480E-4702-98B3-63A3A40FB63F}" dt="2023-10-06T14:53:47.844" v="472" actId="21"/>
          <ac:spMkLst>
            <pc:docMk/>
            <pc:sldMk cId="805872038" sldId="2810"/>
            <ac:spMk id="4" creationId="{2FC288D8-4DBC-44C0-89E2-5A5E876FAE70}"/>
          </ac:spMkLst>
        </pc:spChg>
        <pc:spChg chg="del">
          <ac:chgData name="Fouch, Drema (CJISD) (FBI)" userId="e7e6c282-b37e-4afe-84be-017af6fe010a" providerId="ADAL" clId="{E9648B39-480E-4702-98B3-63A3A40FB63F}" dt="2023-10-06T14:53:47.844" v="472" actId="21"/>
          <ac:spMkLst>
            <pc:docMk/>
            <pc:sldMk cId="805872038" sldId="2810"/>
            <ac:spMk id="13" creationId="{B702D8F3-97C0-4475-B0B9-0760CA084A53}"/>
          </ac:spMkLst>
        </pc:spChg>
        <pc:spChg chg="del">
          <ac:chgData name="Fouch, Drema (CJISD) (FBI)" userId="e7e6c282-b37e-4afe-84be-017af6fe010a" providerId="ADAL" clId="{E9648B39-480E-4702-98B3-63A3A40FB63F}" dt="2023-10-06T14:53:47.844" v="472" actId="21"/>
          <ac:spMkLst>
            <pc:docMk/>
            <pc:sldMk cId="805872038" sldId="2810"/>
            <ac:spMk id="14" creationId="{A62B34CE-9AC5-4279-A4D3-B07C7A832D5C}"/>
          </ac:spMkLst>
        </pc:spChg>
        <pc:spChg chg="del">
          <ac:chgData name="Fouch, Drema (CJISD) (FBI)" userId="e7e6c282-b37e-4afe-84be-017af6fe010a" providerId="ADAL" clId="{E9648B39-480E-4702-98B3-63A3A40FB63F}" dt="2023-10-06T14:53:47.844" v="472" actId="21"/>
          <ac:spMkLst>
            <pc:docMk/>
            <pc:sldMk cId="805872038" sldId="2810"/>
            <ac:spMk id="18" creationId="{4E4DF92C-9E14-4715-B79F-8FD5C2AA8A24}"/>
          </ac:spMkLst>
        </pc:spChg>
      </pc:sldChg>
      <pc:sldChg chg="del">
        <pc:chgData name="Fouch, Drema (CJISD) (FBI)" userId="e7e6c282-b37e-4afe-84be-017af6fe010a" providerId="ADAL" clId="{E9648B39-480E-4702-98B3-63A3A40FB63F}" dt="2023-10-18T17:26:25.470" v="6596" actId="47"/>
        <pc:sldMkLst>
          <pc:docMk/>
          <pc:sldMk cId="1088301288" sldId="2817"/>
        </pc:sldMkLst>
      </pc:sldChg>
      <pc:sldChg chg="addSp delSp modSp mod">
        <pc:chgData name="Fouch, Drema (CJISD) (FBI)" userId="e7e6c282-b37e-4afe-84be-017af6fe010a" providerId="ADAL" clId="{E9648B39-480E-4702-98B3-63A3A40FB63F}" dt="2023-10-25T14:11:15.374" v="7668" actId="14100"/>
        <pc:sldMkLst>
          <pc:docMk/>
          <pc:sldMk cId="2622493161" sldId="2818"/>
        </pc:sldMkLst>
        <pc:spChg chg="mod">
          <ac:chgData name="Fouch, Drema (CJISD) (FBI)" userId="e7e6c282-b37e-4afe-84be-017af6fe010a" providerId="ADAL" clId="{E9648B39-480E-4702-98B3-63A3A40FB63F}" dt="2023-10-25T14:11:15.374" v="7668" actId="14100"/>
          <ac:spMkLst>
            <pc:docMk/>
            <pc:sldMk cId="2622493161" sldId="2818"/>
            <ac:spMk id="2" creationId="{88EB4426-23F3-FC6B-97AD-0355BC42D0A0}"/>
          </ac:spMkLst>
        </pc:spChg>
        <pc:spChg chg="mod">
          <ac:chgData name="Fouch, Drema (CJISD) (FBI)" userId="e7e6c282-b37e-4afe-84be-017af6fe010a" providerId="ADAL" clId="{E9648B39-480E-4702-98B3-63A3A40FB63F}" dt="2023-10-18T17:32:27.504" v="6621" actId="14100"/>
          <ac:spMkLst>
            <pc:docMk/>
            <pc:sldMk cId="2622493161" sldId="2818"/>
            <ac:spMk id="6" creationId="{6CB03DF8-859E-5B58-CC6B-F7B57F4ECD49}"/>
          </ac:spMkLst>
        </pc:spChg>
        <pc:spChg chg="mod">
          <ac:chgData name="Fouch, Drema (CJISD) (FBI)" userId="e7e6c282-b37e-4afe-84be-017af6fe010a" providerId="ADAL" clId="{E9648B39-480E-4702-98B3-63A3A40FB63F}" dt="2023-10-17T19:55:02.900" v="6234" actId="6549"/>
          <ac:spMkLst>
            <pc:docMk/>
            <pc:sldMk cId="2622493161" sldId="2818"/>
            <ac:spMk id="7" creationId="{58299302-6CD5-3F42-67B3-741CAFD1E983}"/>
          </ac:spMkLst>
        </pc:spChg>
        <pc:spChg chg="add mod">
          <ac:chgData name="Fouch, Drema (CJISD) (FBI)" userId="e7e6c282-b37e-4afe-84be-017af6fe010a" providerId="ADAL" clId="{E9648B39-480E-4702-98B3-63A3A40FB63F}" dt="2023-10-18T19:44:04.512" v="7369" actId="20577"/>
          <ac:spMkLst>
            <pc:docMk/>
            <pc:sldMk cId="2622493161" sldId="2818"/>
            <ac:spMk id="12" creationId="{8459D453-F8A7-AD1D-0A8E-2A96528D5E35}"/>
          </ac:spMkLst>
        </pc:spChg>
        <pc:graphicFrameChg chg="del">
          <ac:chgData name="Fouch, Drema (CJISD) (FBI)" userId="e7e6c282-b37e-4afe-84be-017af6fe010a" providerId="ADAL" clId="{E9648B39-480E-4702-98B3-63A3A40FB63F}" dt="2023-10-17T19:55:08.517" v="6236" actId="478"/>
          <ac:graphicFrameMkLst>
            <pc:docMk/>
            <pc:sldMk cId="2622493161" sldId="2818"/>
            <ac:graphicFrameMk id="2" creationId="{4936BE83-C82B-BEB8-F546-B436DD0C3F09}"/>
          </ac:graphicFrameMkLst>
        </pc:graphicFrameChg>
        <pc:graphicFrameChg chg="del">
          <ac:chgData name="Fouch, Drema (CJISD) (FBI)" userId="e7e6c282-b37e-4afe-84be-017af6fe010a" providerId="ADAL" clId="{E9648B39-480E-4702-98B3-63A3A40FB63F}" dt="2023-10-17T19:55:07.483" v="6235" actId="478"/>
          <ac:graphicFrameMkLst>
            <pc:docMk/>
            <pc:sldMk cId="2622493161" sldId="2818"/>
            <ac:graphicFrameMk id="3" creationId="{6F6992EE-D885-C082-B37A-82823F78BBED}"/>
          </ac:graphicFrameMkLst>
        </pc:graphicFrameChg>
        <pc:picChg chg="add del mod">
          <ac:chgData name="Fouch, Drema (CJISD) (FBI)" userId="e7e6c282-b37e-4afe-84be-017af6fe010a" providerId="ADAL" clId="{E9648B39-480E-4702-98B3-63A3A40FB63F}" dt="2023-10-18T17:23:52.997" v="6542"/>
          <ac:picMkLst>
            <pc:docMk/>
            <pc:sldMk cId="2622493161" sldId="2818"/>
            <ac:picMk id="2" creationId="{BDA9A833-0EAC-8A6F-5A08-35CCE171008B}"/>
          </ac:picMkLst>
        </pc:picChg>
        <pc:picChg chg="del">
          <ac:chgData name="Fouch, Drema (CJISD) (FBI)" userId="e7e6c282-b37e-4afe-84be-017af6fe010a" providerId="ADAL" clId="{E9648B39-480E-4702-98B3-63A3A40FB63F}" dt="2023-10-17T19:57:03.980" v="6247" actId="478"/>
          <ac:picMkLst>
            <pc:docMk/>
            <pc:sldMk cId="2622493161" sldId="2818"/>
            <ac:picMk id="5" creationId="{092C1D0F-BFC7-FE2F-32CE-5B009EAB12BF}"/>
          </ac:picMkLst>
        </pc:picChg>
        <pc:picChg chg="add del mod">
          <ac:chgData name="Fouch, Drema (CJISD) (FBI)" userId="e7e6c282-b37e-4afe-84be-017af6fe010a" providerId="ADAL" clId="{E9648B39-480E-4702-98B3-63A3A40FB63F}" dt="2023-10-25T13:58:21.709" v="7658" actId="478"/>
          <ac:picMkLst>
            <pc:docMk/>
            <pc:sldMk cId="2622493161" sldId="2818"/>
            <ac:picMk id="9" creationId="{D129A509-3CD6-EBA2-5B35-1A6521B1FA66}"/>
          </ac:picMkLst>
        </pc:picChg>
        <pc:picChg chg="add mod">
          <ac:chgData name="Fouch, Drema (CJISD) (FBI)" userId="e7e6c282-b37e-4afe-84be-017af6fe010a" providerId="ADAL" clId="{E9648B39-480E-4702-98B3-63A3A40FB63F}" dt="2023-10-25T14:11:09.040" v="7667" actId="14100"/>
          <ac:picMkLst>
            <pc:docMk/>
            <pc:sldMk cId="2622493161" sldId="2818"/>
            <ac:picMk id="11" creationId="{8DB1CB31-3995-6FD2-59CD-18BCBD8A2DF2}"/>
          </ac:picMkLst>
        </pc:picChg>
        <pc:picChg chg="add del mod">
          <ac:chgData name="Fouch, Drema (CJISD) (FBI)" userId="e7e6c282-b37e-4afe-84be-017af6fe010a" providerId="ADAL" clId="{E9648B39-480E-4702-98B3-63A3A40FB63F}" dt="2023-10-17T20:09:46.801" v="6281" actId="478"/>
          <ac:picMkLst>
            <pc:docMk/>
            <pc:sldMk cId="2622493161" sldId="2818"/>
            <ac:picMk id="3074" creationId="{273EB3DE-8B06-6AB3-15B2-600374744D0C}"/>
          </ac:picMkLst>
        </pc:picChg>
        <pc:picChg chg="add del mod">
          <ac:chgData name="Fouch, Drema (CJISD) (FBI)" userId="e7e6c282-b37e-4afe-84be-017af6fe010a" providerId="ADAL" clId="{E9648B39-480E-4702-98B3-63A3A40FB63F}" dt="2023-10-18T14:17:35.870" v="6365" actId="478"/>
          <ac:picMkLst>
            <pc:docMk/>
            <pc:sldMk cId="2622493161" sldId="2818"/>
            <ac:picMk id="3076" creationId="{04F38281-FA27-6F5A-6FA3-5CD9B923EF2B}"/>
          </ac:picMkLst>
        </pc:picChg>
      </pc:sldChg>
      <pc:sldChg chg="del">
        <pc:chgData name="Fouch, Drema (CJISD) (FBI)" userId="e7e6c282-b37e-4afe-84be-017af6fe010a" providerId="ADAL" clId="{E9648B39-480E-4702-98B3-63A3A40FB63F}" dt="2023-10-17T18:51:12.014" v="6081" actId="47"/>
        <pc:sldMkLst>
          <pc:docMk/>
          <pc:sldMk cId="1958754889" sldId="2819"/>
        </pc:sldMkLst>
      </pc:sldChg>
      <pc:sldChg chg="addSp delSp modSp mod ord">
        <pc:chgData name="Fouch, Drema (CJISD) (FBI)" userId="e7e6c282-b37e-4afe-84be-017af6fe010a" providerId="ADAL" clId="{E9648B39-480E-4702-98B3-63A3A40FB63F}" dt="2023-10-24T15:52:36.292" v="7529" actId="1076"/>
        <pc:sldMkLst>
          <pc:docMk/>
          <pc:sldMk cId="4195208734" sldId="2820"/>
        </pc:sldMkLst>
        <pc:spChg chg="add mod">
          <ac:chgData name="Fouch, Drema (CJISD) (FBI)" userId="e7e6c282-b37e-4afe-84be-017af6fe010a" providerId="ADAL" clId="{E9648B39-480E-4702-98B3-63A3A40FB63F}" dt="2023-10-24T15:52:36.292" v="7529" actId="1076"/>
          <ac:spMkLst>
            <pc:docMk/>
            <pc:sldMk cId="4195208734" sldId="2820"/>
            <ac:spMk id="7" creationId="{06280238-5D9F-AA3C-7056-D387A2E5C1F0}"/>
          </ac:spMkLst>
        </pc:spChg>
        <pc:spChg chg="del mod">
          <ac:chgData name="Fouch, Drema (CJISD) (FBI)" userId="e7e6c282-b37e-4afe-84be-017af6fe010a" providerId="ADAL" clId="{E9648B39-480E-4702-98B3-63A3A40FB63F}" dt="2023-10-18T17:31:38.865" v="6611" actId="478"/>
          <ac:spMkLst>
            <pc:docMk/>
            <pc:sldMk cId="4195208734" sldId="2820"/>
            <ac:spMk id="11" creationId="{7BC7AB38-A8D4-8CC5-7170-E19A610429E3}"/>
          </ac:spMkLst>
        </pc:spChg>
        <pc:picChg chg="del">
          <ac:chgData name="Fouch, Drema (CJISD) (FBI)" userId="e7e6c282-b37e-4afe-84be-017af6fe010a" providerId="ADAL" clId="{E9648B39-480E-4702-98B3-63A3A40FB63F}" dt="2023-10-18T17:31:36.181" v="6609" actId="478"/>
          <ac:picMkLst>
            <pc:docMk/>
            <pc:sldMk cId="4195208734" sldId="2820"/>
            <ac:picMk id="2" creationId="{E0882A8D-E6FD-8D36-6D31-6A2712BB9F8E}"/>
          </ac:picMkLst>
        </pc:picChg>
        <pc:picChg chg="del">
          <ac:chgData name="Fouch, Drema (CJISD) (FBI)" userId="e7e6c282-b37e-4afe-84be-017af6fe010a" providerId="ADAL" clId="{E9648B39-480E-4702-98B3-63A3A40FB63F}" dt="2023-10-18T17:31:35.247" v="6608" actId="478"/>
          <ac:picMkLst>
            <pc:docMk/>
            <pc:sldMk cId="4195208734" sldId="2820"/>
            <ac:picMk id="3" creationId="{72E7742B-7EED-3D36-9090-702023790E5B}"/>
          </ac:picMkLst>
        </pc:picChg>
        <pc:picChg chg="add mod">
          <ac:chgData name="Fouch, Drema (CJISD) (FBI)" userId="e7e6c282-b37e-4afe-84be-017af6fe010a" providerId="ADAL" clId="{E9648B39-480E-4702-98B3-63A3A40FB63F}" dt="2023-10-24T15:52:32.692" v="7528" actId="1076"/>
          <ac:picMkLst>
            <pc:docMk/>
            <pc:sldMk cId="4195208734" sldId="2820"/>
            <ac:picMk id="3" creationId="{DC2FD690-04D2-86EB-4A8C-D27C8369F3D7}"/>
          </ac:picMkLst>
        </pc:picChg>
        <pc:picChg chg="add del mod">
          <ac:chgData name="Fouch, Drema (CJISD) (FBI)" userId="e7e6c282-b37e-4afe-84be-017af6fe010a" providerId="ADAL" clId="{E9648B39-480E-4702-98B3-63A3A40FB63F}" dt="2023-10-24T15:52:12.759" v="7522" actId="478"/>
          <ac:picMkLst>
            <pc:docMk/>
            <pc:sldMk cId="4195208734" sldId="2820"/>
            <ac:picMk id="8" creationId="{6E5E9C68-4F94-55F0-E4B0-A7C6536443AC}"/>
          </ac:picMkLst>
        </pc:picChg>
      </pc:sldChg>
      <pc:sldChg chg="ord">
        <pc:chgData name="Fouch, Drema (CJISD) (FBI)" userId="e7e6c282-b37e-4afe-84be-017af6fe010a" providerId="ADAL" clId="{E9648B39-480E-4702-98B3-63A3A40FB63F}" dt="2023-10-17T18:53:00.390" v="6089"/>
        <pc:sldMkLst>
          <pc:docMk/>
          <pc:sldMk cId="2903609001" sldId="2821"/>
        </pc:sldMkLst>
      </pc:sldChg>
      <pc:sldChg chg="modSp mod ord">
        <pc:chgData name="Fouch, Drema (CJISD) (FBI)" userId="e7e6c282-b37e-4afe-84be-017af6fe010a" providerId="ADAL" clId="{E9648B39-480E-4702-98B3-63A3A40FB63F}" dt="2023-10-17T18:53:00.390" v="6089"/>
        <pc:sldMkLst>
          <pc:docMk/>
          <pc:sldMk cId="2815327368" sldId="2822"/>
        </pc:sldMkLst>
        <pc:spChg chg="mod">
          <ac:chgData name="Fouch, Drema (CJISD) (FBI)" userId="e7e6c282-b37e-4afe-84be-017af6fe010a" providerId="ADAL" clId="{E9648B39-480E-4702-98B3-63A3A40FB63F}" dt="2023-10-13T14:13:51.930" v="5271" actId="2710"/>
          <ac:spMkLst>
            <pc:docMk/>
            <pc:sldMk cId="2815327368" sldId="2822"/>
            <ac:spMk id="11" creationId="{81EEE8A4-01C8-B314-6C46-94B54C2F8CB3}"/>
          </ac:spMkLst>
        </pc:spChg>
      </pc:sldChg>
      <pc:sldChg chg="modSp mod">
        <pc:chgData name="Fouch, Drema (CJISD) (FBI)" userId="e7e6c282-b37e-4afe-84be-017af6fe010a" providerId="ADAL" clId="{E9648B39-480E-4702-98B3-63A3A40FB63F}" dt="2023-10-12T18:13:59.367" v="4057" actId="20577"/>
        <pc:sldMkLst>
          <pc:docMk/>
          <pc:sldMk cId="3746293713" sldId="2823"/>
        </pc:sldMkLst>
        <pc:spChg chg="mod">
          <ac:chgData name="Fouch, Drema (CJISD) (FBI)" userId="e7e6c282-b37e-4afe-84be-017af6fe010a" providerId="ADAL" clId="{E9648B39-480E-4702-98B3-63A3A40FB63F}" dt="2023-10-12T17:55:09.175" v="4038" actId="20577"/>
          <ac:spMkLst>
            <pc:docMk/>
            <pc:sldMk cId="3746293713" sldId="2823"/>
            <ac:spMk id="3" creationId="{A3F95D54-A627-5A1D-655F-0332ADA76A8C}"/>
          </ac:spMkLst>
        </pc:spChg>
        <pc:spChg chg="mod">
          <ac:chgData name="Fouch, Drema (CJISD) (FBI)" userId="e7e6c282-b37e-4afe-84be-017af6fe010a" providerId="ADAL" clId="{E9648B39-480E-4702-98B3-63A3A40FB63F}" dt="2023-10-12T18:13:59.367" v="4057" actId="20577"/>
          <ac:spMkLst>
            <pc:docMk/>
            <pc:sldMk cId="3746293713" sldId="2823"/>
            <ac:spMk id="11" creationId="{C0BA8F6B-4998-6116-90DD-4BFA2F8CBB72}"/>
          </ac:spMkLst>
        </pc:spChg>
        <pc:spChg chg="mod">
          <ac:chgData name="Fouch, Drema (CJISD) (FBI)" userId="e7e6c282-b37e-4afe-84be-017af6fe010a" providerId="ADAL" clId="{E9648B39-480E-4702-98B3-63A3A40FB63F}" dt="2023-10-06T14:21:58.031" v="121" actId="6549"/>
          <ac:spMkLst>
            <pc:docMk/>
            <pc:sldMk cId="3746293713" sldId="2823"/>
            <ac:spMk id="12" creationId="{740BB1D1-FD2A-97C7-7421-A128683029C4}"/>
          </ac:spMkLst>
        </pc:spChg>
      </pc:sldChg>
      <pc:sldChg chg="del">
        <pc:chgData name="Fouch, Drema (CJISD) (FBI)" userId="e7e6c282-b37e-4afe-84be-017af6fe010a" providerId="ADAL" clId="{E9648B39-480E-4702-98B3-63A3A40FB63F}" dt="2023-10-06T14:25:59.387" v="228" actId="47"/>
        <pc:sldMkLst>
          <pc:docMk/>
          <pc:sldMk cId="3515824290" sldId="2824"/>
        </pc:sldMkLst>
      </pc:sldChg>
      <pc:sldChg chg="modSp mod">
        <pc:chgData name="Fouch, Drema (CJISD) (FBI)" userId="e7e6c282-b37e-4afe-84be-017af6fe010a" providerId="ADAL" clId="{E9648B39-480E-4702-98B3-63A3A40FB63F}" dt="2023-10-13T13:09:25.266" v="4528" actId="20577"/>
        <pc:sldMkLst>
          <pc:docMk/>
          <pc:sldMk cId="622733421" sldId="2825"/>
        </pc:sldMkLst>
        <pc:spChg chg="mod">
          <ac:chgData name="Fouch, Drema (CJISD) (FBI)" userId="e7e6c282-b37e-4afe-84be-017af6fe010a" providerId="ADAL" clId="{E9648B39-480E-4702-98B3-63A3A40FB63F}" dt="2023-10-13T13:09:25.266" v="4528" actId="20577"/>
          <ac:spMkLst>
            <pc:docMk/>
            <pc:sldMk cId="622733421" sldId="2825"/>
            <ac:spMk id="7" creationId="{F85E8401-935B-3659-ED81-C58AAC2831E5}"/>
          </ac:spMkLst>
        </pc:spChg>
      </pc:sldChg>
      <pc:sldChg chg="addSp delSp modSp mod">
        <pc:chgData name="Fouch, Drema (CJISD) (FBI)" userId="e7e6c282-b37e-4afe-84be-017af6fe010a" providerId="ADAL" clId="{E9648B39-480E-4702-98B3-63A3A40FB63F}" dt="2023-10-18T19:37:48.623" v="7285" actId="14100"/>
        <pc:sldMkLst>
          <pc:docMk/>
          <pc:sldMk cId="1689651531" sldId="2826"/>
        </pc:sldMkLst>
        <pc:spChg chg="add del mod">
          <ac:chgData name="Fouch, Drema (CJISD) (FBI)" userId="e7e6c282-b37e-4afe-84be-017af6fe010a" providerId="ADAL" clId="{E9648B39-480E-4702-98B3-63A3A40FB63F}" dt="2023-10-06T14:35:02.806" v="309" actId="478"/>
          <ac:spMkLst>
            <pc:docMk/>
            <pc:sldMk cId="1689651531" sldId="2826"/>
            <ac:spMk id="2" creationId="{498B61F8-5A04-8F4E-CF39-C233A869F883}"/>
          </ac:spMkLst>
        </pc:spChg>
        <pc:spChg chg="mod">
          <ac:chgData name="Fouch, Drema (CJISD) (FBI)" userId="e7e6c282-b37e-4afe-84be-017af6fe010a" providerId="ADAL" clId="{E9648B39-480E-4702-98B3-63A3A40FB63F}" dt="2023-10-06T14:31:16.692" v="289" actId="1076"/>
          <ac:spMkLst>
            <pc:docMk/>
            <pc:sldMk cId="1689651531" sldId="2826"/>
            <ac:spMk id="3" creationId="{523BE499-C03D-2660-E40B-D9871668EC6B}"/>
          </ac:spMkLst>
        </pc:spChg>
        <pc:spChg chg="del mod">
          <ac:chgData name="Fouch, Drema (CJISD) (FBI)" userId="e7e6c282-b37e-4afe-84be-017af6fe010a" providerId="ADAL" clId="{E9648B39-480E-4702-98B3-63A3A40FB63F}" dt="2023-10-06T14:30:47.374" v="282"/>
          <ac:spMkLst>
            <pc:docMk/>
            <pc:sldMk cId="1689651531" sldId="2826"/>
            <ac:spMk id="6" creationId="{D2602BB9-3D35-7F01-E4C0-D3B343193575}"/>
          </ac:spMkLst>
        </pc:spChg>
        <pc:spChg chg="add del mod">
          <ac:chgData name="Fouch, Drema (CJISD) (FBI)" userId="e7e6c282-b37e-4afe-84be-017af6fe010a" providerId="ADAL" clId="{E9648B39-480E-4702-98B3-63A3A40FB63F}" dt="2023-10-06T14:35:02.806" v="309" actId="478"/>
          <ac:spMkLst>
            <pc:docMk/>
            <pc:sldMk cId="1689651531" sldId="2826"/>
            <ac:spMk id="7" creationId="{C347E7AF-B777-9D4C-B71C-5B42BA25FB64}"/>
          </ac:spMkLst>
        </pc:spChg>
        <pc:spChg chg="add mod">
          <ac:chgData name="Fouch, Drema (CJISD) (FBI)" userId="e7e6c282-b37e-4afe-84be-017af6fe010a" providerId="ADAL" clId="{E9648B39-480E-4702-98B3-63A3A40FB63F}" dt="2023-10-18T19:37:48.623" v="7285" actId="14100"/>
          <ac:spMkLst>
            <pc:docMk/>
            <pc:sldMk cId="1689651531" sldId="2826"/>
            <ac:spMk id="8" creationId="{7172F80C-9940-AE46-8A3B-161407C63673}"/>
          </ac:spMkLst>
        </pc:spChg>
        <pc:spChg chg="add mod">
          <ac:chgData name="Fouch, Drema (CJISD) (FBI)" userId="e7e6c282-b37e-4afe-84be-017af6fe010a" providerId="ADAL" clId="{E9648B39-480E-4702-98B3-63A3A40FB63F}" dt="2023-10-13T13:11:12.767" v="4551" actId="179"/>
          <ac:spMkLst>
            <pc:docMk/>
            <pc:sldMk cId="1689651531" sldId="2826"/>
            <ac:spMk id="9" creationId="{3E0A1600-501C-C21F-0AE1-BD261AECFC40}"/>
          </ac:spMkLst>
        </pc:spChg>
      </pc:sldChg>
      <pc:sldChg chg="addSp modSp new mod">
        <pc:chgData name="Fouch, Drema (CJISD) (FBI)" userId="e7e6c282-b37e-4afe-84be-017af6fe010a" providerId="ADAL" clId="{E9648B39-480E-4702-98B3-63A3A40FB63F}" dt="2023-10-12T15:56:21.390" v="3961" actId="12"/>
        <pc:sldMkLst>
          <pc:docMk/>
          <pc:sldMk cId="3742551071" sldId="2827"/>
        </pc:sldMkLst>
        <pc:spChg chg="mod">
          <ac:chgData name="Fouch, Drema (CJISD) (FBI)" userId="e7e6c282-b37e-4afe-84be-017af6fe010a" providerId="ADAL" clId="{E9648B39-480E-4702-98B3-63A3A40FB63F}" dt="2023-10-06T14:20:39.399" v="114" actId="14100"/>
          <ac:spMkLst>
            <pc:docMk/>
            <pc:sldMk cId="3742551071" sldId="2827"/>
            <ac:spMk id="2" creationId="{AA1D42A2-1BE4-5B60-1C75-FDC407BA0C67}"/>
          </ac:spMkLst>
        </pc:spChg>
        <pc:spChg chg="mod">
          <ac:chgData name="Fouch, Drema (CJISD) (FBI)" userId="e7e6c282-b37e-4afe-84be-017af6fe010a" providerId="ADAL" clId="{E9648B39-480E-4702-98B3-63A3A40FB63F}" dt="2023-10-12T15:56:21.390" v="3961" actId="12"/>
          <ac:spMkLst>
            <pc:docMk/>
            <pc:sldMk cId="3742551071" sldId="2827"/>
            <ac:spMk id="3" creationId="{304D22A8-3BF2-B8D4-604B-9968EE577821}"/>
          </ac:spMkLst>
        </pc:spChg>
        <pc:spChg chg="mod">
          <ac:chgData name="Fouch, Drema (CJISD) (FBI)" userId="e7e6c282-b37e-4afe-84be-017af6fe010a" providerId="ADAL" clId="{E9648B39-480E-4702-98B3-63A3A40FB63F}" dt="2023-10-12T15:21:04.382" v="3330" actId="20577"/>
          <ac:spMkLst>
            <pc:docMk/>
            <pc:sldMk cId="3742551071" sldId="2827"/>
            <ac:spMk id="4" creationId="{EEDA6AAB-2014-14CB-B6D0-E2AF7D85AB87}"/>
          </ac:spMkLst>
        </pc:spChg>
        <pc:picChg chg="add mod">
          <ac:chgData name="Fouch, Drema (CJISD) (FBI)" userId="e7e6c282-b37e-4afe-84be-017af6fe010a" providerId="ADAL" clId="{E9648B39-480E-4702-98B3-63A3A40FB63F}" dt="2023-10-06T14:18:45.289" v="94"/>
          <ac:picMkLst>
            <pc:docMk/>
            <pc:sldMk cId="3742551071" sldId="2827"/>
            <ac:picMk id="5" creationId="{D078C07A-7B24-6C65-E712-B1E92C2369FB}"/>
          </ac:picMkLst>
        </pc:picChg>
      </pc:sldChg>
      <pc:sldChg chg="modSp del mod delDesignElem">
        <pc:chgData name="Fouch, Drema (CJISD) (FBI)" userId="e7e6c282-b37e-4afe-84be-017af6fe010a" providerId="ADAL" clId="{E9648B39-480E-4702-98B3-63A3A40FB63F}" dt="2023-10-06T14:41:10.773" v="358" actId="47"/>
        <pc:sldMkLst>
          <pc:docMk/>
          <pc:sldMk cId="503187325" sldId="2828"/>
        </pc:sldMkLst>
        <pc:spChg chg="mod">
          <ac:chgData name="Fouch, Drema (CJISD) (FBI)" userId="e7e6c282-b37e-4afe-84be-017af6fe010a" providerId="ADAL" clId="{E9648B39-480E-4702-98B3-63A3A40FB63F}" dt="2023-10-06T14:41:01.867" v="356" actId="21"/>
          <ac:spMkLst>
            <pc:docMk/>
            <pc:sldMk cId="503187325" sldId="2828"/>
            <ac:spMk id="23" creationId="{A1B70E6C-596C-4EF1-8B64-25F1337A04EE}"/>
          </ac:spMkLst>
        </pc:spChg>
        <pc:spChg chg="mod">
          <ac:chgData name="Fouch, Drema (CJISD) (FBI)" userId="e7e6c282-b37e-4afe-84be-017af6fe010a" providerId="ADAL" clId="{E9648B39-480E-4702-98B3-63A3A40FB63F}" dt="2023-10-06T14:40:53.791" v="353" actId="27636"/>
          <ac:spMkLst>
            <pc:docMk/>
            <pc:sldMk cId="503187325" sldId="2828"/>
            <ac:spMk id="24" creationId="{7E803C7D-A0B5-445A-B55B-F3FC0F99AE02}"/>
          </ac:spMkLst>
        </pc:spChg>
      </pc:sldChg>
      <pc:sldChg chg="delSp modSp del mod ord delDesignElem">
        <pc:chgData name="Fouch, Drema (CJISD) (FBI)" userId="e7e6c282-b37e-4afe-84be-017af6fe010a" providerId="ADAL" clId="{E9648B39-480E-4702-98B3-63A3A40FB63F}" dt="2023-10-06T15:11:59.078" v="574" actId="47"/>
        <pc:sldMkLst>
          <pc:docMk/>
          <pc:sldMk cId="2158998199" sldId="2829"/>
        </pc:sldMkLst>
        <pc:spChg chg="del mod">
          <ac:chgData name="Fouch, Drema (CJISD) (FBI)" userId="e7e6c282-b37e-4afe-84be-017af6fe010a" providerId="ADAL" clId="{E9648B39-480E-4702-98B3-63A3A40FB63F}" dt="2023-10-06T15:10:36.441" v="559"/>
          <ac:spMkLst>
            <pc:docMk/>
            <pc:sldMk cId="2158998199" sldId="2829"/>
            <ac:spMk id="20" creationId="{C2412AF7-3791-4D3B-8857-8A247F6395B0}"/>
          </ac:spMkLst>
        </pc:spChg>
      </pc:sldChg>
      <pc:sldChg chg="addSp delSp modSp add mod">
        <pc:chgData name="Fouch, Drema (CJISD) (FBI)" userId="e7e6c282-b37e-4afe-84be-017af6fe010a" providerId="ADAL" clId="{E9648B39-480E-4702-98B3-63A3A40FB63F}" dt="2023-10-25T13:35:28.998" v="7605" actId="1076"/>
        <pc:sldMkLst>
          <pc:docMk/>
          <pc:sldMk cId="1039962961" sldId="2830"/>
        </pc:sldMkLst>
        <pc:spChg chg="mod">
          <ac:chgData name="Fouch, Drema (CJISD) (FBI)" userId="e7e6c282-b37e-4afe-84be-017af6fe010a" providerId="ADAL" clId="{E9648B39-480E-4702-98B3-63A3A40FB63F}" dt="2023-10-06T14:28:49.482" v="267" actId="20577"/>
          <ac:spMkLst>
            <pc:docMk/>
            <pc:sldMk cId="1039962961" sldId="2830"/>
            <ac:spMk id="2" creationId="{6B0F4C3F-475B-7E71-708F-474B1994B3A8}"/>
          </ac:spMkLst>
        </pc:spChg>
        <pc:spChg chg="add mod">
          <ac:chgData name="Fouch, Drema (CJISD) (FBI)" userId="e7e6c282-b37e-4afe-84be-017af6fe010a" providerId="ADAL" clId="{E9648B39-480E-4702-98B3-63A3A40FB63F}" dt="2023-10-25T12:43:52.300" v="7533" actId="20577"/>
          <ac:spMkLst>
            <pc:docMk/>
            <pc:sldMk cId="1039962961" sldId="2830"/>
            <ac:spMk id="3" creationId="{A505F7F7-FE9A-DFCD-FE70-6595966C214E}"/>
          </ac:spMkLst>
        </pc:spChg>
        <pc:spChg chg="add mod">
          <ac:chgData name="Fouch, Drema (CJISD) (FBI)" userId="e7e6c282-b37e-4afe-84be-017af6fe010a" providerId="ADAL" clId="{E9648B39-480E-4702-98B3-63A3A40FB63F}" dt="2023-10-25T13:35:28.998" v="7605" actId="1076"/>
          <ac:spMkLst>
            <pc:docMk/>
            <pc:sldMk cId="1039962961" sldId="2830"/>
            <ac:spMk id="7" creationId="{04567665-49BE-83F0-4B3D-51E2A3C8E373}"/>
          </ac:spMkLst>
        </pc:spChg>
        <pc:spChg chg="del mod">
          <ac:chgData name="Fouch, Drema (CJISD) (FBI)" userId="e7e6c282-b37e-4afe-84be-017af6fe010a" providerId="ADAL" clId="{E9648B39-480E-4702-98B3-63A3A40FB63F}" dt="2023-10-06T14:29:13.110" v="271"/>
          <ac:spMkLst>
            <pc:docMk/>
            <pc:sldMk cId="1039962961" sldId="2830"/>
            <ac:spMk id="11" creationId="{03C4F0E3-2840-872B-B19F-9FED49C21B59}"/>
          </ac:spMkLst>
        </pc:spChg>
        <pc:graphicFrameChg chg="add mod modGraphic">
          <ac:chgData name="Fouch, Drema (CJISD) (FBI)" userId="e7e6c282-b37e-4afe-84be-017af6fe010a" providerId="ADAL" clId="{E9648B39-480E-4702-98B3-63A3A40FB63F}" dt="2023-10-25T13:34:57.357" v="7571" actId="20577"/>
          <ac:graphicFrameMkLst>
            <pc:docMk/>
            <pc:sldMk cId="1039962961" sldId="2830"/>
            <ac:graphicFrameMk id="6" creationId="{872BFA37-FD68-F139-490B-B40D08E024D1}"/>
          </ac:graphicFrameMkLst>
        </pc:graphicFrameChg>
      </pc:sldChg>
      <pc:sldChg chg="addSp delSp modSp add mod ord">
        <pc:chgData name="Fouch, Drema (CJISD) (FBI)" userId="e7e6c282-b37e-4afe-84be-017af6fe010a" providerId="ADAL" clId="{E9648B39-480E-4702-98B3-63A3A40FB63F}" dt="2023-10-25T13:53:04.652" v="7637" actId="1076"/>
        <pc:sldMkLst>
          <pc:docMk/>
          <pc:sldMk cId="1241160350" sldId="2831"/>
        </pc:sldMkLst>
        <pc:spChg chg="add mod">
          <ac:chgData name="Fouch, Drema (CJISD) (FBI)" userId="e7e6c282-b37e-4afe-84be-017af6fe010a" providerId="ADAL" clId="{E9648B39-480E-4702-98B3-63A3A40FB63F}" dt="2023-10-25T13:53:04.652" v="7637" actId="1076"/>
          <ac:spMkLst>
            <pc:docMk/>
            <pc:sldMk cId="1241160350" sldId="2831"/>
            <ac:spMk id="2" creationId="{D152BD19-CD1B-04D0-AE8A-FD8555E8253F}"/>
          </ac:spMkLst>
        </pc:spChg>
        <pc:spChg chg="mod">
          <ac:chgData name="Fouch, Drema (CJISD) (FBI)" userId="e7e6c282-b37e-4afe-84be-017af6fe010a" providerId="ADAL" clId="{E9648B39-480E-4702-98B3-63A3A40FB63F}" dt="2023-10-06T14:52:50.108" v="461" actId="6549"/>
          <ac:spMkLst>
            <pc:docMk/>
            <pc:sldMk cId="1241160350" sldId="2831"/>
            <ac:spMk id="3" creationId="{523BE499-C03D-2660-E40B-D9871668EC6B}"/>
          </ac:spMkLst>
        </pc:spChg>
        <pc:spChg chg="del mod">
          <ac:chgData name="Fouch, Drema (CJISD) (FBI)" userId="e7e6c282-b37e-4afe-84be-017af6fe010a" providerId="ADAL" clId="{E9648B39-480E-4702-98B3-63A3A40FB63F}" dt="2023-10-06T14:52:55.275" v="464"/>
          <ac:spMkLst>
            <pc:docMk/>
            <pc:sldMk cId="1241160350" sldId="2831"/>
            <ac:spMk id="6" creationId="{D2602BB9-3D35-7F01-E4C0-D3B343193575}"/>
          </ac:spMkLst>
        </pc:spChg>
        <pc:spChg chg="add mod">
          <ac:chgData name="Fouch, Drema (CJISD) (FBI)" userId="e7e6c282-b37e-4afe-84be-017af6fe010a" providerId="ADAL" clId="{E9648B39-480E-4702-98B3-63A3A40FB63F}" dt="2023-10-06T15:09:03.256" v="542" actId="255"/>
          <ac:spMkLst>
            <pc:docMk/>
            <pc:sldMk cId="1241160350" sldId="2831"/>
            <ac:spMk id="7" creationId="{C5B83343-181E-87FD-E4AC-4A0F30FAA4D0}"/>
          </ac:spMkLst>
        </pc:spChg>
        <pc:spChg chg="add mod">
          <ac:chgData name="Fouch, Drema (CJISD) (FBI)" userId="e7e6c282-b37e-4afe-84be-017af6fe010a" providerId="ADAL" clId="{E9648B39-480E-4702-98B3-63A3A40FB63F}" dt="2023-10-25T13:52:59.575" v="7636" actId="1076"/>
          <ac:spMkLst>
            <pc:docMk/>
            <pc:sldMk cId="1241160350" sldId="2831"/>
            <ac:spMk id="8" creationId="{86BB8C36-EFCE-57C8-57DC-2346AA7AACE9}"/>
          </ac:spMkLst>
        </pc:spChg>
        <pc:spChg chg="add mod">
          <ac:chgData name="Fouch, Drema (CJISD) (FBI)" userId="e7e6c282-b37e-4afe-84be-017af6fe010a" providerId="ADAL" clId="{E9648B39-480E-4702-98B3-63A3A40FB63F}" dt="2023-10-25T13:52:59.575" v="7636" actId="1076"/>
          <ac:spMkLst>
            <pc:docMk/>
            <pc:sldMk cId="1241160350" sldId="2831"/>
            <ac:spMk id="9" creationId="{238D728B-4C76-3FAB-9323-DC5CCE3CD31D}"/>
          </ac:spMkLst>
        </pc:spChg>
        <pc:spChg chg="add del mod">
          <ac:chgData name="Fouch, Drema (CJISD) (FBI)" userId="e7e6c282-b37e-4afe-84be-017af6fe010a" providerId="ADAL" clId="{E9648B39-480E-4702-98B3-63A3A40FB63F}" dt="2023-10-06T14:57:18.929" v="505" actId="478"/>
          <ac:spMkLst>
            <pc:docMk/>
            <pc:sldMk cId="1241160350" sldId="2831"/>
            <ac:spMk id="11" creationId="{1125E930-CAA3-9929-B1E5-97B962669B61}"/>
          </ac:spMkLst>
        </pc:spChg>
        <pc:spChg chg="add del mod">
          <ac:chgData name="Fouch, Drema (CJISD) (FBI)" userId="e7e6c282-b37e-4afe-84be-017af6fe010a" providerId="ADAL" clId="{E9648B39-480E-4702-98B3-63A3A40FB63F}" dt="2023-10-06T14:57:20.449" v="506" actId="478"/>
          <ac:spMkLst>
            <pc:docMk/>
            <pc:sldMk cId="1241160350" sldId="2831"/>
            <ac:spMk id="12" creationId="{F5F40055-B038-4018-5949-CDC6FCA04109}"/>
          </ac:spMkLst>
        </pc:spChg>
      </pc:sldChg>
      <pc:sldChg chg="modSp add mod">
        <pc:chgData name="Fouch, Drema (CJISD) (FBI)" userId="e7e6c282-b37e-4afe-84be-017af6fe010a" providerId="ADAL" clId="{E9648B39-480E-4702-98B3-63A3A40FB63F}" dt="2023-10-13T13:17:30.382" v="4588" actId="948"/>
        <pc:sldMkLst>
          <pc:docMk/>
          <pc:sldMk cId="903833918" sldId="2832"/>
        </pc:sldMkLst>
        <pc:spChg chg="mod">
          <ac:chgData name="Fouch, Drema (CJISD) (FBI)" userId="e7e6c282-b37e-4afe-84be-017af6fe010a" providerId="ADAL" clId="{E9648B39-480E-4702-98B3-63A3A40FB63F}" dt="2023-10-13T13:15:49.778" v="4580" actId="5793"/>
          <ac:spMkLst>
            <pc:docMk/>
            <pc:sldMk cId="903833918" sldId="2832"/>
            <ac:spMk id="8" creationId="{7172F80C-9940-AE46-8A3B-161407C63673}"/>
          </ac:spMkLst>
        </pc:spChg>
        <pc:spChg chg="mod">
          <ac:chgData name="Fouch, Drema (CJISD) (FBI)" userId="e7e6c282-b37e-4afe-84be-017af6fe010a" providerId="ADAL" clId="{E9648B39-480E-4702-98B3-63A3A40FB63F}" dt="2023-10-13T13:17:30.382" v="4588" actId="948"/>
          <ac:spMkLst>
            <pc:docMk/>
            <pc:sldMk cId="903833918" sldId="2832"/>
            <ac:spMk id="9" creationId="{3E0A1600-501C-C21F-0AE1-BD261AECFC40}"/>
          </ac:spMkLst>
        </pc:spChg>
      </pc:sldChg>
      <pc:sldChg chg="modSp add del mod">
        <pc:chgData name="Fouch, Drema (CJISD) (FBI)" userId="e7e6c282-b37e-4afe-84be-017af6fe010a" providerId="ADAL" clId="{E9648B39-480E-4702-98B3-63A3A40FB63F}" dt="2023-10-13T13:17:53.848" v="4589" actId="2696"/>
        <pc:sldMkLst>
          <pc:docMk/>
          <pc:sldMk cId="2730554590" sldId="2833"/>
        </pc:sldMkLst>
        <pc:spChg chg="mod">
          <ac:chgData name="Fouch, Drema (CJISD) (FBI)" userId="e7e6c282-b37e-4afe-84be-017af6fe010a" providerId="ADAL" clId="{E9648B39-480E-4702-98B3-63A3A40FB63F}" dt="2023-10-06T14:51:58.403" v="451" actId="6549"/>
          <ac:spMkLst>
            <pc:docMk/>
            <pc:sldMk cId="2730554590" sldId="2833"/>
            <ac:spMk id="3" creationId="{523BE499-C03D-2660-E40B-D9871668EC6B}"/>
          </ac:spMkLst>
        </pc:spChg>
      </pc:sldChg>
      <pc:sldChg chg="modSp add mod ord">
        <pc:chgData name="Fouch, Drema (CJISD) (FBI)" userId="e7e6c282-b37e-4afe-84be-017af6fe010a" providerId="ADAL" clId="{E9648B39-480E-4702-98B3-63A3A40FB63F}" dt="2023-10-13T13:44:56.828" v="5093" actId="6549"/>
        <pc:sldMkLst>
          <pc:docMk/>
          <pc:sldMk cId="1435337887" sldId="2834"/>
        </pc:sldMkLst>
        <pc:spChg chg="mod">
          <ac:chgData name="Fouch, Drema (CJISD) (FBI)" userId="e7e6c282-b37e-4afe-84be-017af6fe010a" providerId="ADAL" clId="{E9648B39-480E-4702-98B3-63A3A40FB63F}" dt="2023-10-13T13:44:56.828" v="5093" actId="6549"/>
          <ac:spMkLst>
            <pc:docMk/>
            <pc:sldMk cId="1435337887" sldId="2834"/>
            <ac:spMk id="6" creationId="{D2602BB9-3D35-7F01-E4C0-D3B343193575}"/>
          </ac:spMkLst>
        </pc:spChg>
      </pc:sldChg>
      <pc:sldChg chg="addSp delSp modSp add mod">
        <pc:chgData name="Fouch, Drema (CJISD) (FBI)" userId="e7e6c282-b37e-4afe-84be-017af6fe010a" providerId="ADAL" clId="{E9648B39-480E-4702-98B3-63A3A40FB63F}" dt="2023-10-25T13:54:32.027" v="7652" actId="179"/>
        <pc:sldMkLst>
          <pc:docMk/>
          <pc:sldMk cId="146057826" sldId="2835"/>
        </pc:sldMkLst>
        <pc:spChg chg="add mod">
          <ac:chgData name="Fouch, Drema (CJISD) (FBI)" userId="e7e6c282-b37e-4afe-84be-017af6fe010a" providerId="ADAL" clId="{E9648B39-480E-4702-98B3-63A3A40FB63F}" dt="2023-10-06T15:08:50.050" v="540" actId="1076"/>
          <ac:spMkLst>
            <pc:docMk/>
            <pc:sldMk cId="146057826" sldId="2835"/>
            <ac:spMk id="6" creationId="{0A52EA43-2DA0-6076-16D5-80B8B9243A58}"/>
          </ac:spMkLst>
        </pc:spChg>
        <pc:spChg chg="mod">
          <ac:chgData name="Fouch, Drema (CJISD) (FBI)" userId="e7e6c282-b37e-4afe-84be-017af6fe010a" providerId="ADAL" clId="{E9648B39-480E-4702-98B3-63A3A40FB63F}" dt="2023-10-06T15:09:12.438" v="544" actId="2711"/>
          <ac:spMkLst>
            <pc:docMk/>
            <pc:sldMk cId="146057826" sldId="2835"/>
            <ac:spMk id="7" creationId="{C5B83343-181E-87FD-E4AC-4A0F30FAA4D0}"/>
          </ac:spMkLst>
        </pc:spChg>
        <pc:spChg chg="del">
          <ac:chgData name="Fouch, Drema (CJISD) (FBI)" userId="e7e6c282-b37e-4afe-84be-017af6fe010a" providerId="ADAL" clId="{E9648B39-480E-4702-98B3-63A3A40FB63F}" dt="2023-10-06T14:54:16.488" v="476" actId="478"/>
          <ac:spMkLst>
            <pc:docMk/>
            <pc:sldMk cId="146057826" sldId="2835"/>
            <ac:spMk id="8" creationId="{86BB8C36-EFCE-57C8-57DC-2346AA7AACE9}"/>
          </ac:spMkLst>
        </pc:spChg>
        <pc:spChg chg="del">
          <ac:chgData name="Fouch, Drema (CJISD) (FBI)" userId="e7e6c282-b37e-4afe-84be-017af6fe010a" providerId="ADAL" clId="{E9648B39-480E-4702-98B3-63A3A40FB63F}" dt="2023-10-06T14:54:16.488" v="476" actId="478"/>
          <ac:spMkLst>
            <pc:docMk/>
            <pc:sldMk cId="146057826" sldId="2835"/>
            <ac:spMk id="9" creationId="{238D728B-4C76-3FAB-9323-DC5CCE3CD31D}"/>
          </ac:spMkLst>
        </pc:spChg>
        <pc:spChg chg="mod">
          <ac:chgData name="Fouch, Drema (CJISD) (FBI)" userId="e7e6c282-b37e-4afe-84be-017af6fe010a" providerId="ADAL" clId="{E9648B39-480E-4702-98B3-63A3A40FB63F}" dt="2023-10-25T13:54:11.419" v="7646" actId="179"/>
          <ac:spMkLst>
            <pc:docMk/>
            <pc:sldMk cId="146057826" sldId="2835"/>
            <ac:spMk id="11" creationId="{1125E930-CAA3-9929-B1E5-97B962669B61}"/>
          </ac:spMkLst>
        </pc:spChg>
        <pc:spChg chg="mod">
          <ac:chgData name="Fouch, Drema (CJISD) (FBI)" userId="e7e6c282-b37e-4afe-84be-017af6fe010a" providerId="ADAL" clId="{E9648B39-480E-4702-98B3-63A3A40FB63F}" dt="2023-10-25T13:54:32.027" v="7652" actId="179"/>
          <ac:spMkLst>
            <pc:docMk/>
            <pc:sldMk cId="146057826" sldId="2835"/>
            <ac:spMk id="12" creationId="{F5F40055-B038-4018-5949-CDC6FCA04109}"/>
          </ac:spMkLst>
        </pc:spChg>
      </pc:sldChg>
      <pc:sldChg chg="addSp delSp modSp add mod">
        <pc:chgData name="Fouch, Drema (CJISD) (FBI)" userId="e7e6c282-b37e-4afe-84be-017af6fe010a" providerId="ADAL" clId="{E9648B39-480E-4702-98B3-63A3A40FB63F}" dt="2023-10-06T15:11:55.088" v="573" actId="2711"/>
        <pc:sldMkLst>
          <pc:docMk/>
          <pc:sldMk cId="976861251" sldId="2836"/>
        </pc:sldMkLst>
        <pc:spChg chg="del mod">
          <ac:chgData name="Fouch, Drema (CJISD) (FBI)" userId="e7e6c282-b37e-4afe-84be-017af6fe010a" providerId="ADAL" clId="{E9648B39-480E-4702-98B3-63A3A40FB63F}" dt="2023-10-06T15:11:05.311" v="566"/>
          <ac:spMkLst>
            <pc:docMk/>
            <pc:sldMk cId="976861251" sldId="2836"/>
            <ac:spMk id="6" creationId="{0A52EA43-2DA0-6076-16D5-80B8B9243A58}"/>
          </ac:spMkLst>
        </pc:spChg>
        <pc:spChg chg="mod">
          <ac:chgData name="Fouch, Drema (CJISD) (FBI)" userId="e7e6c282-b37e-4afe-84be-017af6fe010a" providerId="ADAL" clId="{E9648B39-480E-4702-98B3-63A3A40FB63F}" dt="2023-10-06T15:10:21.725" v="554" actId="20577"/>
          <ac:spMkLst>
            <pc:docMk/>
            <pc:sldMk cId="976861251" sldId="2836"/>
            <ac:spMk id="7" creationId="{C5B83343-181E-87FD-E4AC-4A0F30FAA4D0}"/>
          </ac:spMkLst>
        </pc:spChg>
        <pc:spChg chg="add mod">
          <ac:chgData name="Fouch, Drema (CJISD) (FBI)" userId="e7e6c282-b37e-4afe-84be-017af6fe010a" providerId="ADAL" clId="{E9648B39-480E-4702-98B3-63A3A40FB63F}" dt="2023-10-06T15:11:55.088" v="573" actId="2711"/>
          <ac:spMkLst>
            <pc:docMk/>
            <pc:sldMk cId="976861251" sldId="2836"/>
            <ac:spMk id="8" creationId="{B6076414-68EB-7940-02D7-0D4ED080BD93}"/>
          </ac:spMkLst>
        </pc:spChg>
        <pc:spChg chg="del">
          <ac:chgData name="Fouch, Drema (CJISD) (FBI)" userId="e7e6c282-b37e-4afe-84be-017af6fe010a" providerId="ADAL" clId="{E9648B39-480E-4702-98B3-63A3A40FB63F}" dt="2023-10-06T15:10:26.789" v="555" actId="478"/>
          <ac:spMkLst>
            <pc:docMk/>
            <pc:sldMk cId="976861251" sldId="2836"/>
            <ac:spMk id="11" creationId="{1125E930-CAA3-9929-B1E5-97B962669B61}"/>
          </ac:spMkLst>
        </pc:spChg>
        <pc:spChg chg="del">
          <ac:chgData name="Fouch, Drema (CJISD) (FBI)" userId="e7e6c282-b37e-4afe-84be-017af6fe010a" providerId="ADAL" clId="{E9648B39-480E-4702-98B3-63A3A40FB63F}" dt="2023-10-06T15:10:28.972" v="556" actId="478"/>
          <ac:spMkLst>
            <pc:docMk/>
            <pc:sldMk cId="976861251" sldId="2836"/>
            <ac:spMk id="12" creationId="{F5F40055-B038-4018-5949-CDC6FCA04109}"/>
          </ac:spMkLst>
        </pc:spChg>
      </pc:sldChg>
      <pc:sldChg chg="addSp delSp modSp add del mod">
        <pc:chgData name="Fouch, Drema (CJISD) (FBI)" userId="e7e6c282-b37e-4afe-84be-017af6fe010a" providerId="ADAL" clId="{E9648B39-480E-4702-98B3-63A3A40FB63F}" dt="2023-10-06T17:50:37.807" v="1863" actId="20577"/>
        <pc:sldMkLst>
          <pc:docMk/>
          <pc:sldMk cId="1005398223" sldId="2837"/>
        </pc:sldMkLst>
        <pc:spChg chg="mod">
          <ac:chgData name="Fouch, Drema (CJISD) (FBI)" userId="e7e6c282-b37e-4afe-84be-017af6fe010a" providerId="ADAL" clId="{E9648B39-480E-4702-98B3-63A3A40FB63F}" dt="2023-10-06T15:12:43.226" v="650" actId="20577"/>
          <ac:spMkLst>
            <pc:docMk/>
            <pc:sldMk cId="1005398223" sldId="2837"/>
            <ac:spMk id="7" creationId="{C5B83343-181E-87FD-E4AC-4A0F30FAA4D0}"/>
          </ac:spMkLst>
        </pc:spChg>
        <pc:spChg chg="del">
          <ac:chgData name="Fouch, Drema (CJISD) (FBI)" userId="e7e6c282-b37e-4afe-84be-017af6fe010a" providerId="ADAL" clId="{E9648B39-480E-4702-98B3-63A3A40FB63F}" dt="2023-10-06T15:12:55.754" v="651" actId="478"/>
          <ac:spMkLst>
            <pc:docMk/>
            <pc:sldMk cId="1005398223" sldId="2837"/>
            <ac:spMk id="8" creationId="{B6076414-68EB-7940-02D7-0D4ED080BD93}"/>
          </ac:spMkLst>
        </pc:spChg>
        <pc:graphicFrameChg chg="add mod modGraphic">
          <ac:chgData name="Fouch, Drema (CJISD) (FBI)" userId="e7e6c282-b37e-4afe-84be-017af6fe010a" providerId="ADAL" clId="{E9648B39-480E-4702-98B3-63A3A40FB63F}" dt="2023-10-06T17:50:37.807" v="1863" actId="20577"/>
          <ac:graphicFrameMkLst>
            <pc:docMk/>
            <pc:sldMk cId="1005398223" sldId="2837"/>
            <ac:graphicFrameMk id="2" creationId="{E5EE7DA9-3C9C-BB43-3A18-CCA91A971B64}"/>
          </ac:graphicFrameMkLst>
        </pc:graphicFrameChg>
      </pc:sldChg>
      <pc:sldChg chg="addSp delSp modSp add del mod">
        <pc:chgData name="Fouch, Drema (CJISD) (FBI)" userId="e7e6c282-b37e-4afe-84be-017af6fe010a" providerId="ADAL" clId="{E9648B39-480E-4702-98B3-63A3A40FB63F}" dt="2023-10-06T18:25:51.695" v="2754" actId="2165"/>
        <pc:sldMkLst>
          <pc:docMk/>
          <pc:sldMk cId="2128695932" sldId="2838"/>
        </pc:sldMkLst>
        <pc:spChg chg="mod">
          <ac:chgData name="Fouch, Drema (CJISD) (FBI)" userId="e7e6c282-b37e-4afe-84be-017af6fe010a" providerId="ADAL" clId="{E9648B39-480E-4702-98B3-63A3A40FB63F}" dt="2023-10-06T15:12:34.547" v="636" actId="20577"/>
          <ac:spMkLst>
            <pc:docMk/>
            <pc:sldMk cId="2128695932" sldId="2838"/>
            <ac:spMk id="7" creationId="{C5B83343-181E-87FD-E4AC-4A0F30FAA4D0}"/>
          </ac:spMkLst>
        </pc:spChg>
        <pc:spChg chg="del">
          <ac:chgData name="Fouch, Drema (CJISD) (FBI)" userId="e7e6c282-b37e-4afe-84be-017af6fe010a" providerId="ADAL" clId="{E9648B39-480E-4702-98B3-63A3A40FB63F}" dt="2023-10-06T15:13:01.467" v="652" actId="478"/>
          <ac:spMkLst>
            <pc:docMk/>
            <pc:sldMk cId="2128695932" sldId="2838"/>
            <ac:spMk id="8" creationId="{B6076414-68EB-7940-02D7-0D4ED080BD93}"/>
          </ac:spMkLst>
        </pc:spChg>
        <pc:graphicFrameChg chg="add mod modGraphic">
          <ac:chgData name="Fouch, Drema (CJISD) (FBI)" userId="e7e6c282-b37e-4afe-84be-017af6fe010a" providerId="ADAL" clId="{E9648B39-480E-4702-98B3-63A3A40FB63F}" dt="2023-10-06T18:25:51.695" v="2754" actId="2165"/>
          <ac:graphicFrameMkLst>
            <pc:docMk/>
            <pc:sldMk cId="2128695932" sldId="2838"/>
            <ac:graphicFrameMk id="2" creationId="{C8BC910F-44C5-0934-E832-619EFE7C341C}"/>
          </ac:graphicFrameMkLst>
        </pc:graphicFrameChg>
      </pc:sldChg>
      <pc:sldChg chg="addSp delSp modSp add mod">
        <pc:chgData name="Fouch, Drema (CJISD) (FBI)" userId="e7e6c282-b37e-4afe-84be-017af6fe010a" providerId="ADAL" clId="{E9648B39-480E-4702-98B3-63A3A40FB63F}" dt="2023-10-06T18:27:01.609" v="2758" actId="14734"/>
        <pc:sldMkLst>
          <pc:docMk/>
          <pc:sldMk cId="2664805760" sldId="2839"/>
        </pc:sldMkLst>
        <pc:spChg chg="mod">
          <ac:chgData name="Fouch, Drema (CJISD) (FBI)" userId="e7e6c282-b37e-4afe-84be-017af6fe010a" providerId="ADAL" clId="{E9648B39-480E-4702-98B3-63A3A40FB63F}" dt="2023-10-06T15:12:24.018" v="607" actId="20577"/>
          <ac:spMkLst>
            <pc:docMk/>
            <pc:sldMk cId="2664805760" sldId="2839"/>
            <ac:spMk id="7" creationId="{C5B83343-181E-87FD-E4AC-4A0F30FAA4D0}"/>
          </ac:spMkLst>
        </pc:spChg>
        <pc:spChg chg="del">
          <ac:chgData name="Fouch, Drema (CJISD) (FBI)" userId="e7e6c282-b37e-4afe-84be-017af6fe010a" providerId="ADAL" clId="{E9648B39-480E-4702-98B3-63A3A40FB63F}" dt="2023-10-06T15:13:06.502" v="653" actId="478"/>
          <ac:spMkLst>
            <pc:docMk/>
            <pc:sldMk cId="2664805760" sldId="2839"/>
            <ac:spMk id="8" creationId="{B6076414-68EB-7940-02D7-0D4ED080BD93}"/>
          </ac:spMkLst>
        </pc:spChg>
        <pc:graphicFrameChg chg="add mod modGraphic">
          <ac:chgData name="Fouch, Drema (CJISD) (FBI)" userId="e7e6c282-b37e-4afe-84be-017af6fe010a" providerId="ADAL" clId="{E9648B39-480E-4702-98B3-63A3A40FB63F}" dt="2023-10-06T18:27:01.609" v="2758" actId="14734"/>
          <ac:graphicFrameMkLst>
            <pc:docMk/>
            <pc:sldMk cId="2664805760" sldId="2839"/>
            <ac:graphicFrameMk id="2" creationId="{FF84AD1A-6557-D99C-A4CB-E32731D07D4D}"/>
          </ac:graphicFrameMkLst>
        </pc:graphicFrameChg>
      </pc:sldChg>
      <pc:sldChg chg="addSp delSp modSp new mod ord">
        <pc:chgData name="Fouch, Drema (CJISD) (FBI)" userId="e7e6c282-b37e-4afe-84be-017af6fe010a" providerId="ADAL" clId="{E9648B39-480E-4702-98B3-63A3A40FB63F}" dt="2023-10-18T19:39:06.889" v="7293" actId="14100"/>
        <pc:sldMkLst>
          <pc:docMk/>
          <pc:sldMk cId="1279382554" sldId="2840"/>
        </pc:sldMkLst>
        <pc:spChg chg="mod">
          <ac:chgData name="Fouch, Drema (CJISD) (FBI)" userId="e7e6c282-b37e-4afe-84be-017af6fe010a" providerId="ADAL" clId="{E9648B39-480E-4702-98B3-63A3A40FB63F}" dt="2023-10-18T19:39:06.889" v="7293" actId="14100"/>
          <ac:spMkLst>
            <pc:docMk/>
            <pc:sldMk cId="1279382554" sldId="2840"/>
            <ac:spMk id="2" creationId="{3582E614-6F7A-0CC5-0177-1198F7353783}"/>
          </ac:spMkLst>
        </pc:spChg>
        <pc:spChg chg="del">
          <ac:chgData name="Fouch, Drema (CJISD) (FBI)" userId="e7e6c282-b37e-4afe-84be-017af6fe010a" providerId="ADAL" clId="{E9648B39-480E-4702-98B3-63A3A40FB63F}" dt="2023-10-17T12:27:40.159" v="5273" actId="22"/>
          <ac:spMkLst>
            <pc:docMk/>
            <pc:sldMk cId="1279382554" sldId="2840"/>
            <ac:spMk id="3" creationId="{4617ACDA-9B40-F2FB-F0AD-5FE4426794A5}"/>
          </ac:spMkLst>
        </pc:spChg>
        <pc:spChg chg="mod">
          <ac:chgData name="Fouch, Drema (CJISD) (FBI)" userId="e7e6c282-b37e-4afe-84be-017af6fe010a" providerId="ADAL" clId="{E9648B39-480E-4702-98B3-63A3A40FB63F}" dt="2023-10-17T13:20:26.330" v="5420" actId="20577"/>
          <ac:spMkLst>
            <pc:docMk/>
            <pc:sldMk cId="1279382554" sldId="2840"/>
            <ac:spMk id="4" creationId="{DCE01023-80A9-02A6-FB29-5381DEEBC651}"/>
          </ac:spMkLst>
        </pc:spChg>
        <pc:spChg chg="add del mod">
          <ac:chgData name="Fouch, Drema (CJISD) (FBI)" userId="e7e6c282-b37e-4afe-84be-017af6fe010a" providerId="ADAL" clId="{E9648B39-480E-4702-98B3-63A3A40FB63F}" dt="2023-10-18T17:28:06.509" v="6598" actId="22"/>
          <ac:spMkLst>
            <pc:docMk/>
            <pc:sldMk cId="1279382554" sldId="2840"/>
            <ac:spMk id="5" creationId="{2F26862C-7740-8F5C-69FD-811329813DD6}"/>
          </ac:spMkLst>
        </pc:spChg>
        <pc:spChg chg="add mod">
          <ac:chgData name="Fouch, Drema (CJISD) (FBI)" userId="e7e6c282-b37e-4afe-84be-017af6fe010a" providerId="ADAL" clId="{E9648B39-480E-4702-98B3-63A3A40FB63F}" dt="2023-10-18T17:39:14.296" v="7081" actId="1076"/>
          <ac:spMkLst>
            <pc:docMk/>
            <pc:sldMk cId="1279382554" sldId="2840"/>
            <ac:spMk id="11" creationId="{88E143C8-B7C0-618D-88CF-152E96E8C3A6}"/>
          </ac:spMkLst>
        </pc:spChg>
        <pc:picChg chg="add del mod ord">
          <ac:chgData name="Fouch, Drema (CJISD) (FBI)" userId="e7e6c282-b37e-4afe-84be-017af6fe010a" providerId="ADAL" clId="{E9648B39-480E-4702-98B3-63A3A40FB63F}" dt="2023-10-18T17:27:08.059" v="6597" actId="478"/>
          <ac:picMkLst>
            <pc:docMk/>
            <pc:sldMk cId="1279382554" sldId="2840"/>
            <ac:picMk id="6" creationId="{5B396092-4B6D-6C16-0EEA-6530DE42F3B7}"/>
          </ac:picMkLst>
        </pc:picChg>
        <pc:picChg chg="add mod">
          <ac:chgData name="Fouch, Drema (CJISD) (FBI)" userId="e7e6c282-b37e-4afe-84be-017af6fe010a" providerId="ADAL" clId="{E9648B39-480E-4702-98B3-63A3A40FB63F}" dt="2023-10-17T13:19:08.431" v="5363"/>
          <ac:picMkLst>
            <pc:docMk/>
            <pc:sldMk cId="1279382554" sldId="2840"/>
            <ac:picMk id="7" creationId="{DCF9B005-0481-E183-4D48-EFED178BBA79}"/>
          </ac:picMkLst>
        </pc:picChg>
        <pc:picChg chg="add mod ord">
          <ac:chgData name="Fouch, Drema (CJISD) (FBI)" userId="e7e6c282-b37e-4afe-84be-017af6fe010a" providerId="ADAL" clId="{E9648B39-480E-4702-98B3-63A3A40FB63F}" dt="2023-10-18T17:38:44.996" v="7077" actId="1076"/>
          <ac:picMkLst>
            <pc:docMk/>
            <pc:sldMk cId="1279382554" sldId="2840"/>
            <ac:picMk id="9" creationId="{EEB00BD0-1C91-2CD8-7504-BA211A021339}"/>
          </ac:picMkLst>
        </pc:picChg>
      </pc:sldChg>
      <pc:sldChg chg="addSp delSp modSp new mod ord">
        <pc:chgData name="Fouch, Drema (CJISD) (FBI)" userId="e7e6c282-b37e-4afe-84be-017af6fe010a" providerId="ADAL" clId="{E9648B39-480E-4702-98B3-63A3A40FB63F}" dt="2023-10-24T15:47:12.100" v="7509" actId="1076"/>
        <pc:sldMkLst>
          <pc:docMk/>
          <pc:sldMk cId="683494500" sldId="2841"/>
        </pc:sldMkLst>
        <pc:spChg chg="mod">
          <ac:chgData name="Fouch, Drema (CJISD) (FBI)" userId="e7e6c282-b37e-4afe-84be-017af6fe010a" providerId="ADAL" clId="{E9648B39-480E-4702-98B3-63A3A40FB63F}" dt="2023-10-18T19:39:31.145" v="7298" actId="255"/>
          <ac:spMkLst>
            <pc:docMk/>
            <pc:sldMk cId="683494500" sldId="2841"/>
            <ac:spMk id="2" creationId="{0091EB82-9AA4-88E3-EB75-044E66ABD357}"/>
          </ac:spMkLst>
        </pc:spChg>
        <pc:spChg chg="del">
          <ac:chgData name="Fouch, Drema (CJISD) (FBI)" userId="e7e6c282-b37e-4afe-84be-017af6fe010a" providerId="ADAL" clId="{E9648B39-480E-4702-98B3-63A3A40FB63F}" dt="2023-10-17T12:28:53.582" v="5276" actId="22"/>
          <ac:spMkLst>
            <pc:docMk/>
            <pc:sldMk cId="683494500" sldId="2841"/>
            <ac:spMk id="3" creationId="{507EA2D6-F9A2-6A2A-B57E-BD77870DB12A}"/>
          </ac:spMkLst>
        </pc:spChg>
        <pc:spChg chg="mod">
          <ac:chgData name="Fouch, Drema (CJISD) (FBI)" userId="e7e6c282-b37e-4afe-84be-017af6fe010a" providerId="ADAL" clId="{E9648B39-480E-4702-98B3-63A3A40FB63F}" dt="2023-10-24T15:47:12.100" v="7509" actId="1076"/>
          <ac:spMkLst>
            <pc:docMk/>
            <pc:sldMk cId="683494500" sldId="2841"/>
            <ac:spMk id="3" creationId="{E45AB812-7BE0-0917-3FEC-697BD10080D2}"/>
          </ac:spMkLst>
        </pc:spChg>
        <pc:spChg chg="mod">
          <ac:chgData name="Fouch, Drema (CJISD) (FBI)" userId="e7e6c282-b37e-4afe-84be-017af6fe010a" providerId="ADAL" clId="{E9648B39-480E-4702-98B3-63A3A40FB63F}" dt="2023-10-17T13:36:29.944" v="5442" actId="20577"/>
          <ac:spMkLst>
            <pc:docMk/>
            <pc:sldMk cId="683494500" sldId="2841"/>
            <ac:spMk id="4" creationId="{E5ACEC5C-E1F4-23C1-626E-7876F217F650}"/>
          </ac:spMkLst>
        </pc:spChg>
        <pc:spChg chg="add del mod">
          <ac:chgData name="Fouch, Drema (CJISD) (FBI)" userId="e7e6c282-b37e-4afe-84be-017af6fe010a" providerId="ADAL" clId="{E9648B39-480E-4702-98B3-63A3A40FB63F}" dt="2023-10-18T17:29:23.991" v="6603" actId="22"/>
          <ac:spMkLst>
            <pc:docMk/>
            <pc:sldMk cId="683494500" sldId="2841"/>
            <ac:spMk id="5" creationId="{C31D4153-FBEC-52A8-69F0-77F7101A5206}"/>
          </ac:spMkLst>
        </pc:spChg>
        <pc:spChg chg="add mod">
          <ac:chgData name="Fouch, Drema (CJISD) (FBI)" userId="e7e6c282-b37e-4afe-84be-017af6fe010a" providerId="ADAL" clId="{E9648B39-480E-4702-98B3-63A3A40FB63F}" dt="2023-10-18T17:40:37.389" v="7217" actId="14100"/>
          <ac:spMkLst>
            <pc:docMk/>
            <pc:sldMk cId="683494500" sldId="2841"/>
            <ac:spMk id="10" creationId="{B3D2650B-FC28-874F-2F99-E798B69022BF}"/>
          </ac:spMkLst>
        </pc:spChg>
        <pc:picChg chg="add del mod ord">
          <ac:chgData name="Fouch, Drema (CJISD) (FBI)" userId="e7e6c282-b37e-4afe-84be-017af6fe010a" providerId="ADAL" clId="{E9648B39-480E-4702-98B3-63A3A40FB63F}" dt="2023-10-18T17:28:37.102" v="6602" actId="478"/>
          <ac:picMkLst>
            <pc:docMk/>
            <pc:sldMk cId="683494500" sldId="2841"/>
            <ac:picMk id="6" creationId="{38A81D5C-577F-49B7-8EC7-0E4863935186}"/>
          </ac:picMkLst>
        </pc:picChg>
        <pc:picChg chg="add mod">
          <ac:chgData name="Fouch, Drema (CJISD) (FBI)" userId="e7e6c282-b37e-4afe-84be-017af6fe010a" providerId="ADAL" clId="{E9648B39-480E-4702-98B3-63A3A40FB63F}" dt="2023-10-17T13:21:15.652" v="5422"/>
          <ac:picMkLst>
            <pc:docMk/>
            <pc:sldMk cId="683494500" sldId="2841"/>
            <ac:picMk id="7" creationId="{0FC6766A-C975-AF79-A366-B38B66B62E93}"/>
          </ac:picMkLst>
        </pc:picChg>
        <pc:picChg chg="add mod ord">
          <ac:chgData name="Fouch, Drema (CJISD) (FBI)" userId="e7e6c282-b37e-4afe-84be-017af6fe010a" providerId="ADAL" clId="{E9648B39-480E-4702-98B3-63A3A40FB63F}" dt="2023-10-18T17:39:28.136" v="7082" actId="14100"/>
          <ac:picMkLst>
            <pc:docMk/>
            <pc:sldMk cId="683494500" sldId="2841"/>
            <ac:picMk id="9" creationId="{029BA951-D393-B4BF-4469-D5EB4C0FEF06}"/>
          </ac:picMkLst>
        </pc:picChg>
      </pc:sldChg>
      <pc:sldChg chg="addSp delSp modSp new mod ord modNotesTx">
        <pc:chgData name="Fouch, Drema (CJISD) (FBI)" userId="e7e6c282-b37e-4afe-84be-017af6fe010a" providerId="ADAL" clId="{E9648B39-480E-4702-98B3-63A3A40FB63F}" dt="2023-10-18T19:38:32.748" v="7287" actId="1076"/>
        <pc:sldMkLst>
          <pc:docMk/>
          <pc:sldMk cId="705507523" sldId="2842"/>
        </pc:sldMkLst>
        <pc:spChg chg="mod">
          <ac:chgData name="Fouch, Drema (CJISD) (FBI)" userId="e7e6c282-b37e-4afe-84be-017af6fe010a" providerId="ADAL" clId="{E9648B39-480E-4702-98B3-63A3A40FB63F}" dt="2023-10-17T18:48:50.818" v="6064" actId="1076"/>
          <ac:spMkLst>
            <pc:docMk/>
            <pc:sldMk cId="705507523" sldId="2842"/>
            <ac:spMk id="2" creationId="{1F05E312-D633-5DF3-A5E2-B8BC3B0A8BCD}"/>
          </ac:spMkLst>
        </pc:spChg>
        <pc:spChg chg="del">
          <ac:chgData name="Fouch, Drema (CJISD) (FBI)" userId="e7e6c282-b37e-4afe-84be-017af6fe010a" providerId="ADAL" clId="{E9648B39-480E-4702-98B3-63A3A40FB63F}" dt="2023-10-17T12:33:53.411" v="5279"/>
          <ac:spMkLst>
            <pc:docMk/>
            <pc:sldMk cId="705507523" sldId="2842"/>
            <ac:spMk id="3" creationId="{5E668C53-B827-4877-D47C-B99F43CA4622}"/>
          </ac:spMkLst>
        </pc:spChg>
        <pc:spChg chg="mod">
          <ac:chgData name="Fouch, Drema (CJISD) (FBI)" userId="e7e6c282-b37e-4afe-84be-017af6fe010a" providerId="ADAL" clId="{E9648B39-480E-4702-98B3-63A3A40FB63F}" dt="2023-10-17T13:38:27.285" v="5478" actId="20577"/>
          <ac:spMkLst>
            <pc:docMk/>
            <pc:sldMk cId="705507523" sldId="2842"/>
            <ac:spMk id="4" creationId="{B21BAE12-5794-3F35-536C-FE7229A13369}"/>
          </ac:spMkLst>
        </pc:spChg>
        <pc:spChg chg="add del mod">
          <ac:chgData name="Fouch, Drema (CJISD) (FBI)" userId="e7e6c282-b37e-4afe-84be-017af6fe010a" providerId="ADAL" clId="{E9648B39-480E-4702-98B3-63A3A40FB63F}" dt="2023-10-17T12:35:12.666" v="5282"/>
          <ac:spMkLst>
            <pc:docMk/>
            <pc:sldMk cId="705507523" sldId="2842"/>
            <ac:spMk id="7" creationId="{2D979F35-8BE1-F85C-5B4F-1DC1E6CF4232}"/>
          </ac:spMkLst>
        </pc:spChg>
        <pc:spChg chg="add del mod">
          <ac:chgData name="Fouch, Drema (CJISD) (FBI)" userId="e7e6c282-b37e-4afe-84be-017af6fe010a" providerId="ADAL" clId="{E9648B39-480E-4702-98B3-63A3A40FB63F}" dt="2023-10-17T12:44:42.728" v="5284" actId="22"/>
          <ac:spMkLst>
            <pc:docMk/>
            <pc:sldMk cId="705507523" sldId="2842"/>
            <ac:spMk id="10" creationId="{C7CD5EE0-2C78-BF77-DAA3-5B4B5A969FD0}"/>
          </ac:spMkLst>
        </pc:spChg>
        <pc:spChg chg="add mod">
          <ac:chgData name="Fouch, Drema (CJISD) (FBI)" userId="e7e6c282-b37e-4afe-84be-017af6fe010a" providerId="ADAL" clId="{E9648B39-480E-4702-98B3-63A3A40FB63F}" dt="2023-10-17T15:35:02.288" v="5601" actId="767"/>
          <ac:spMkLst>
            <pc:docMk/>
            <pc:sldMk cId="705507523" sldId="2842"/>
            <ac:spMk id="15" creationId="{6CD79721-B405-5E15-5151-631450E9F29F}"/>
          </ac:spMkLst>
        </pc:spChg>
        <pc:spChg chg="add del mod">
          <ac:chgData name="Fouch, Drema (CJISD) (FBI)" userId="e7e6c282-b37e-4afe-84be-017af6fe010a" providerId="ADAL" clId="{E9648B39-480E-4702-98B3-63A3A40FB63F}" dt="2023-10-17T18:49:06.081" v="6067" actId="478"/>
          <ac:spMkLst>
            <pc:docMk/>
            <pc:sldMk cId="705507523" sldId="2842"/>
            <ac:spMk id="16" creationId="{888274E7-39D9-6126-F1E8-18837DFAF08E}"/>
          </ac:spMkLst>
        </pc:spChg>
        <pc:spChg chg="add del mod">
          <ac:chgData name="Fouch, Drema (CJISD) (FBI)" userId="e7e6c282-b37e-4afe-84be-017af6fe010a" providerId="ADAL" clId="{E9648B39-480E-4702-98B3-63A3A40FB63F}" dt="2023-10-17T15:54:01.837" v="5648" actId="21"/>
          <ac:spMkLst>
            <pc:docMk/>
            <pc:sldMk cId="705507523" sldId="2842"/>
            <ac:spMk id="19" creationId="{506A6361-2116-5946-59A0-2CE02B490169}"/>
          </ac:spMkLst>
        </pc:spChg>
        <pc:spChg chg="add mod">
          <ac:chgData name="Fouch, Drema (CJISD) (FBI)" userId="e7e6c282-b37e-4afe-84be-017af6fe010a" providerId="ADAL" clId="{E9648B39-480E-4702-98B3-63A3A40FB63F}" dt="2023-10-17T18:49:45.823" v="6074" actId="14100"/>
          <ac:spMkLst>
            <pc:docMk/>
            <pc:sldMk cId="705507523" sldId="2842"/>
            <ac:spMk id="21" creationId="{37FF2464-B748-A63E-E876-A82EB2141497}"/>
          </ac:spMkLst>
        </pc:spChg>
        <pc:spChg chg="add mod">
          <ac:chgData name="Fouch, Drema (CJISD) (FBI)" userId="e7e6c282-b37e-4afe-84be-017af6fe010a" providerId="ADAL" clId="{E9648B39-480E-4702-98B3-63A3A40FB63F}" dt="2023-10-17T19:05:51.334" v="6226" actId="20577"/>
          <ac:spMkLst>
            <pc:docMk/>
            <pc:sldMk cId="705507523" sldId="2842"/>
            <ac:spMk id="22" creationId="{40A7E988-78F4-8454-B1F5-E96B1D37548F}"/>
          </ac:spMkLst>
        </pc:spChg>
        <pc:graphicFrameChg chg="add del mod modGraphic">
          <ac:chgData name="Fouch, Drema (CJISD) (FBI)" userId="e7e6c282-b37e-4afe-84be-017af6fe010a" providerId="ADAL" clId="{E9648B39-480E-4702-98B3-63A3A40FB63F}" dt="2023-10-17T12:34:06.006" v="5281" actId="478"/>
          <ac:graphicFrameMkLst>
            <pc:docMk/>
            <pc:sldMk cId="705507523" sldId="2842"/>
            <ac:graphicFrameMk id="5" creationId="{7B505FBB-26F6-5094-7B75-155A14A2D9B4}"/>
          </ac:graphicFrameMkLst>
        </pc:graphicFrameChg>
        <pc:graphicFrameChg chg="add del mod">
          <ac:chgData name="Fouch, Drema (CJISD) (FBI)" userId="e7e6c282-b37e-4afe-84be-017af6fe010a" providerId="ADAL" clId="{E9648B39-480E-4702-98B3-63A3A40FB63F}" dt="2023-10-17T12:35:20.563" v="5283" actId="478"/>
          <ac:graphicFrameMkLst>
            <pc:docMk/>
            <pc:sldMk cId="705507523" sldId="2842"/>
            <ac:graphicFrameMk id="8" creationId="{27921F49-6A0E-8AD3-74C8-298313E0ECAE}"/>
          </ac:graphicFrameMkLst>
        </pc:graphicFrameChg>
        <pc:graphicFrameChg chg="add del mod modGraphic">
          <ac:chgData name="Fouch, Drema (CJISD) (FBI)" userId="e7e6c282-b37e-4afe-84be-017af6fe010a" providerId="ADAL" clId="{E9648B39-480E-4702-98B3-63A3A40FB63F}" dt="2023-10-17T12:45:56.967" v="5362" actId="478"/>
          <ac:graphicFrameMkLst>
            <pc:docMk/>
            <pc:sldMk cId="705507523" sldId="2842"/>
            <ac:graphicFrameMk id="13" creationId="{EB558696-78EF-5E9F-EC11-7AA3EAFB0D57}"/>
          </ac:graphicFrameMkLst>
        </pc:graphicFrameChg>
        <pc:picChg chg="add mod ord">
          <ac:chgData name="Fouch, Drema (CJISD) (FBI)" userId="e7e6c282-b37e-4afe-84be-017af6fe010a" providerId="ADAL" clId="{E9648B39-480E-4702-98B3-63A3A40FB63F}" dt="2023-10-18T19:38:32.748" v="7287" actId="1076"/>
          <ac:picMkLst>
            <pc:docMk/>
            <pc:sldMk cId="705507523" sldId="2842"/>
            <ac:picMk id="12" creationId="{DC8D6A3E-6E24-77E3-1124-1B71692EBEAA}"/>
          </ac:picMkLst>
        </pc:picChg>
        <pc:picChg chg="add mod">
          <ac:chgData name="Fouch, Drema (CJISD) (FBI)" userId="e7e6c282-b37e-4afe-84be-017af6fe010a" providerId="ADAL" clId="{E9648B39-480E-4702-98B3-63A3A40FB63F}" dt="2023-10-17T13:36:54.439" v="5445"/>
          <ac:picMkLst>
            <pc:docMk/>
            <pc:sldMk cId="705507523" sldId="2842"/>
            <ac:picMk id="14" creationId="{3EB3F5F1-A98A-4191-2C0F-3E7045E2C121}"/>
          </ac:picMkLst>
        </pc:picChg>
        <pc:picChg chg="add del mod">
          <ac:chgData name="Fouch, Drema (CJISD) (FBI)" userId="e7e6c282-b37e-4afe-84be-017af6fe010a" providerId="ADAL" clId="{E9648B39-480E-4702-98B3-63A3A40FB63F}" dt="2023-10-17T15:54:01.837" v="5648" actId="21"/>
          <ac:picMkLst>
            <pc:docMk/>
            <pc:sldMk cId="705507523" sldId="2842"/>
            <ac:picMk id="18" creationId="{1AC90DD9-1F3B-E986-E3BB-9DB419FEBD3A}"/>
          </ac:picMkLst>
        </pc:picChg>
      </pc:sldChg>
      <pc:sldChg chg="addSp delSp modSp new mod ord modNotesTx">
        <pc:chgData name="Fouch, Drema (CJISD) (FBI)" userId="e7e6c282-b37e-4afe-84be-017af6fe010a" providerId="ADAL" clId="{E9648B39-480E-4702-98B3-63A3A40FB63F}" dt="2023-10-17T19:27:10.576" v="6232" actId="20577"/>
        <pc:sldMkLst>
          <pc:docMk/>
          <pc:sldMk cId="4081808130" sldId="2843"/>
        </pc:sldMkLst>
        <pc:spChg chg="del">
          <ac:chgData name="Fouch, Drema (CJISD) (FBI)" userId="e7e6c282-b37e-4afe-84be-017af6fe010a" providerId="ADAL" clId="{E9648B39-480E-4702-98B3-63A3A40FB63F}" dt="2023-10-17T18:50:23.540" v="6076" actId="478"/>
          <ac:spMkLst>
            <pc:docMk/>
            <pc:sldMk cId="4081808130" sldId="2843"/>
            <ac:spMk id="2" creationId="{4E99C8A6-A1E7-A20A-9450-0D75758E7730}"/>
          </ac:spMkLst>
        </pc:spChg>
        <pc:spChg chg="add del">
          <ac:chgData name="Fouch, Drema (CJISD) (FBI)" userId="e7e6c282-b37e-4afe-84be-017af6fe010a" providerId="ADAL" clId="{E9648B39-480E-4702-98B3-63A3A40FB63F}" dt="2023-10-17T13:55:58.454" v="5484" actId="22"/>
          <ac:spMkLst>
            <pc:docMk/>
            <pc:sldMk cId="4081808130" sldId="2843"/>
            <ac:spMk id="3" creationId="{1483DD6F-E027-41C9-B458-226272986B29}"/>
          </ac:spMkLst>
        </pc:spChg>
        <pc:spChg chg="mod">
          <ac:chgData name="Fouch, Drema (CJISD) (FBI)" userId="e7e6c282-b37e-4afe-84be-017af6fe010a" providerId="ADAL" clId="{E9648B39-480E-4702-98B3-63A3A40FB63F}" dt="2023-10-17T14:11:58.429" v="5504" actId="20577"/>
          <ac:spMkLst>
            <pc:docMk/>
            <pc:sldMk cId="4081808130" sldId="2843"/>
            <ac:spMk id="4" creationId="{B8E45A7A-7733-9F46-BDCC-4B254606198A}"/>
          </ac:spMkLst>
        </pc:spChg>
        <pc:spChg chg="add del mod">
          <ac:chgData name="Fouch, Drema (CJISD) (FBI)" userId="e7e6c282-b37e-4afe-84be-017af6fe010a" providerId="ADAL" clId="{E9648B39-480E-4702-98B3-63A3A40FB63F}" dt="2023-10-17T14:11:32.630" v="5488" actId="22"/>
          <ac:spMkLst>
            <pc:docMk/>
            <pc:sldMk cId="4081808130" sldId="2843"/>
            <ac:spMk id="9" creationId="{9FC37239-DF96-D37B-71BC-5EA8A8439307}"/>
          </ac:spMkLst>
        </pc:spChg>
        <pc:spChg chg="add mod">
          <ac:chgData name="Fouch, Drema (CJISD) (FBI)" userId="e7e6c282-b37e-4afe-84be-017af6fe010a" providerId="ADAL" clId="{E9648B39-480E-4702-98B3-63A3A40FB63F}" dt="2023-10-17T18:50:49.856" v="6079" actId="1076"/>
          <ac:spMkLst>
            <pc:docMk/>
            <pc:sldMk cId="4081808130" sldId="2843"/>
            <ac:spMk id="12" creationId="{5487316F-265D-A534-0B4F-DD889F1B257E}"/>
          </ac:spMkLst>
        </pc:spChg>
        <pc:graphicFrameChg chg="add del mod">
          <ac:chgData name="Fouch, Drema (CJISD) (FBI)" userId="e7e6c282-b37e-4afe-84be-017af6fe010a" providerId="ADAL" clId="{E9648B39-480E-4702-98B3-63A3A40FB63F}" dt="2023-10-17T13:51:14.126" v="5483"/>
          <ac:graphicFrameMkLst>
            <pc:docMk/>
            <pc:sldMk cId="4081808130" sldId="2843"/>
            <ac:graphicFrameMk id="5" creationId="{1CDD0F5C-C3F7-0E7F-FE0E-4E0802387F42}"/>
          </ac:graphicFrameMkLst>
        </pc:graphicFrameChg>
        <pc:picChg chg="add del mod ord">
          <ac:chgData name="Fouch, Drema (CJISD) (FBI)" userId="e7e6c282-b37e-4afe-84be-017af6fe010a" providerId="ADAL" clId="{E9648B39-480E-4702-98B3-63A3A40FB63F}" dt="2023-10-17T13:59:34.336" v="5487" actId="478"/>
          <ac:picMkLst>
            <pc:docMk/>
            <pc:sldMk cId="4081808130" sldId="2843"/>
            <ac:picMk id="7" creationId="{42D8239E-4BF5-DA9D-0516-8CE28A878993}"/>
          </ac:picMkLst>
        </pc:picChg>
        <pc:picChg chg="add mod ord">
          <ac:chgData name="Fouch, Drema (CJISD) (FBI)" userId="e7e6c282-b37e-4afe-84be-017af6fe010a" providerId="ADAL" clId="{E9648B39-480E-4702-98B3-63A3A40FB63F}" dt="2023-10-17T18:50:58.800" v="6080" actId="1076"/>
          <ac:picMkLst>
            <pc:docMk/>
            <pc:sldMk cId="4081808130" sldId="2843"/>
            <ac:picMk id="11" creationId="{4B585B78-14ED-D6B6-B309-153537AFDD86}"/>
          </ac:picMkLst>
        </pc:picChg>
        <pc:picChg chg="add mod">
          <ac:chgData name="Fouch, Drema (CJISD) (FBI)" userId="e7e6c282-b37e-4afe-84be-017af6fe010a" providerId="ADAL" clId="{E9648B39-480E-4702-98B3-63A3A40FB63F}" dt="2023-10-17T18:50:43.255" v="6078" actId="1076"/>
          <ac:picMkLst>
            <pc:docMk/>
            <pc:sldMk cId="4081808130" sldId="2843"/>
            <ac:picMk id="13" creationId="{1B5B887E-B419-2C7E-8CE0-9A8001210953}"/>
          </ac:picMkLst>
        </pc:picChg>
      </pc:sldChg>
      <pc:sldChg chg="addSp delSp modSp new mod">
        <pc:chgData name="Fouch, Drema (CJISD) (FBI)" userId="e7e6c282-b37e-4afe-84be-017af6fe010a" providerId="ADAL" clId="{E9648B39-480E-4702-98B3-63A3A40FB63F}" dt="2023-10-17T18:53:47.319" v="6098" actId="1076"/>
        <pc:sldMkLst>
          <pc:docMk/>
          <pc:sldMk cId="3121917228" sldId="2844"/>
        </pc:sldMkLst>
        <pc:spChg chg="mod">
          <ac:chgData name="Fouch, Drema (CJISD) (FBI)" userId="e7e6c282-b37e-4afe-84be-017af6fe010a" providerId="ADAL" clId="{E9648B39-480E-4702-98B3-63A3A40FB63F}" dt="2023-10-17T18:53:47.319" v="6098" actId="1076"/>
          <ac:spMkLst>
            <pc:docMk/>
            <pc:sldMk cId="3121917228" sldId="2844"/>
            <ac:spMk id="2" creationId="{AA4FC5D0-5092-60A7-FB78-67E5CCEDC662}"/>
          </ac:spMkLst>
        </pc:spChg>
        <pc:spChg chg="del">
          <ac:chgData name="Fouch, Drema (CJISD) (FBI)" userId="e7e6c282-b37e-4afe-84be-017af6fe010a" providerId="ADAL" clId="{E9648B39-480E-4702-98B3-63A3A40FB63F}" dt="2023-10-17T15:23:10.122" v="5517" actId="22"/>
          <ac:spMkLst>
            <pc:docMk/>
            <pc:sldMk cId="3121917228" sldId="2844"/>
            <ac:spMk id="3" creationId="{8C44484D-DBC7-7B26-AC8F-68528F154F4F}"/>
          </ac:spMkLst>
        </pc:spChg>
        <pc:spChg chg="mod">
          <ac:chgData name="Fouch, Drema (CJISD) (FBI)" userId="e7e6c282-b37e-4afe-84be-017af6fe010a" providerId="ADAL" clId="{E9648B39-480E-4702-98B3-63A3A40FB63F}" dt="2023-10-17T17:16:36.169" v="5765" actId="20577"/>
          <ac:spMkLst>
            <pc:docMk/>
            <pc:sldMk cId="3121917228" sldId="2844"/>
            <ac:spMk id="4" creationId="{F252435E-9BBF-FA8C-D8A3-962113C9B44C}"/>
          </ac:spMkLst>
        </pc:spChg>
        <pc:picChg chg="add del mod">
          <ac:chgData name="Fouch, Drema (CJISD) (FBI)" userId="e7e6c282-b37e-4afe-84be-017af6fe010a" providerId="ADAL" clId="{E9648B39-480E-4702-98B3-63A3A40FB63F}" dt="2023-10-17T15:22:30.484" v="5516" actId="22"/>
          <ac:picMkLst>
            <pc:docMk/>
            <pc:sldMk cId="3121917228" sldId="2844"/>
            <ac:picMk id="6" creationId="{56E2B49B-1DFD-A0F4-1AD4-3A19441B0B1D}"/>
          </ac:picMkLst>
        </pc:picChg>
        <pc:picChg chg="add mod ord">
          <ac:chgData name="Fouch, Drema (CJISD) (FBI)" userId="e7e6c282-b37e-4afe-84be-017af6fe010a" providerId="ADAL" clId="{E9648B39-480E-4702-98B3-63A3A40FB63F}" dt="2023-10-17T15:53:41.233" v="5646" actId="14100"/>
          <ac:picMkLst>
            <pc:docMk/>
            <pc:sldMk cId="3121917228" sldId="2844"/>
            <ac:picMk id="8" creationId="{DA0B7AE5-15B8-6853-5731-F622EC7BC6A9}"/>
          </ac:picMkLst>
        </pc:picChg>
        <pc:picChg chg="add mod">
          <ac:chgData name="Fouch, Drema (CJISD) (FBI)" userId="e7e6c282-b37e-4afe-84be-017af6fe010a" providerId="ADAL" clId="{E9648B39-480E-4702-98B3-63A3A40FB63F}" dt="2023-10-17T15:53:19.364" v="5642" actId="1076"/>
          <ac:picMkLst>
            <pc:docMk/>
            <pc:sldMk cId="3121917228" sldId="2844"/>
            <ac:picMk id="10" creationId="{149DEE14-E32F-194D-EDE4-C14E30B67ABC}"/>
          </ac:picMkLst>
        </pc:picChg>
        <pc:picChg chg="add del mod">
          <ac:chgData name="Fouch, Drema (CJISD) (FBI)" userId="e7e6c282-b37e-4afe-84be-017af6fe010a" providerId="ADAL" clId="{E9648B39-480E-4702-98B3-63A3A40FB63F}" dt="2023-10-17T15:31:11.750" v="5590" actId="478"/>
          <ac:picMkLst>
            <pc:docMk/>
            <pc:sldMk cId="3121917228" sldId="2844"/>
            <ac:picMk id="12" creationId="{CF11BED3-B68A-F15F-3E80-8CF9DF1E0B92}"/>
          </ac:picMkLst>
        </pc:picChg>
        <pc:picChg chg="add mod">
          <ac:chgData name="Fouch, Drema (CJISD) (FBI)" userId="e7e6c282-b37e-4afe-84be-017af6fe010a" providerId="ADAL" clId="{E9648B39-480E-4702-98B3-63A3A40FB63F}" dt="2023-10-17T17:15:12.060" v="5736" actId="14100"/>
          <ac:picMkLst>
            <pc:docMk/>
            <pc:sldMk cId="3121917228" sldId="2844"/>
            <ac:picMk id="13" creationId="{E1BEA85D-FC9E-6AF7-BCC4-CEFDF0E35CF5}"/>
          </ac:picMkLst>
        </pc:picChg>
      </pc:sldChg>
      <pc:sldChg chg="addSp delSp modSp add mod">
        <pc:chgData name="Fouch, Drema (CJISD) (FBI)" userId="e7e6c282-b37e-4afe-84be-017af6fe010a" providerId="ADAL" clId="{E9648B39-480E-4702-98B3-63A3A40FB63F}" dt="2023-10-25T14:37:13.601" v="7708" actId="14100"/>
        <pc:sldMkLst>
          <pc:docMk/>
          <pc:sldMk cId="453712084" sldId="2845"/>
        </pc:sldMkLst>
        <pc:spChg chg="mod">
          <ac:chgData name="Fouch, Drema (CJISD) (FBI)" userId="e7e6c282-b37e-4afe-84be-017af6fe010a" providerId="ADAL" clId="{E9648B39-480E-4702-98B3-63A3A40FB63F}" dt="2023-10-17T18:53:15.863" v="6090" actId="113"/>
          <ac:spMkLst>
            <pc:docMk/>
            <pc:sldMk cId="453712084" sldId="2845"/>
            <ac:spMk id="2" creationId="{AA4FC5D0-5092-60A7-FB78-67E5CCEDC662}"/>
          </ac:spMkLst>
        </pc:spChg>
        <pc:spChg chg="del">
          <ac:chgData name="Fouch, Drema (CJISD) (FBI)" userId="e7e6c282-b37e-4afe-84be-017af6fe010a" providerId="ADAL" clId="{E9648B39-480E-4702-98B3-63A3A40FB63F}" dt="2023-10-17T15:26:47.633" v="5551" actId="22"/>
          <ac:spMkLst>
            <pc:docMk/>
            <pc:sldMk cId="453712084" sldId="2845"/>
            <ac:spMk id="3" creationId="{8C44484D-DBC7-7B26-AC8F-68528F154F4F}"/>
          </ac:spMkLst>
        </pc:spChg>
        <pc:spChg chg="mod">
          <ac:chgData name="Fouch, Drema (CJISD) (FBI)" userId="e7e6c282-b37e-4afe-84be-017af6fe010a" providerId="ADAL" clId="{E9648B39-480E-4702-98B3-63A3A40FB63F}" dt="2023-10-17T17:05:23.143" v="5690" actId="20577"/>
          <ac:spMkLst>
            <pc:docMk/>
            <pc:sldMk cId="453712084" sldId="2845"/>
            <ac:spMk id="4" creationId="{F252435E-9BBF-FA8C-D8A3-962113C9B44C}"/>
          </ac:spMkLst>
        </pc:spChg>
        <pc:spChg chg="add del mod">
          <ac:chgData name="Fouch, Drema (CJISD) (FBI)" userId="e7e6c282-b37e-4afe-84be-017af6fe010a" providerId="ADAL" clId="{E9648B39-480E-4702-98B3-63A3A40FB63F}" dt="2023-10-17T15:54:40.343" v="5662" actId="478"/>
          <ac:spMkLst>
            <pc:docMk/>
            <pc:sldMk cId="453712084" sldId="2845"/>
            <ac:spMk id="8" creationId="{E59723D4-03A7-1BC5-95D4-62F7349B4AAF}"/>
          </ac:spMkLst>
        </pc:spChg>
        <pc:spChg chg="add del mod">
          <ac:chgData name="Fouch, Drema (CJISD) (FBI)" userId="e7e6c282-b37e-4afe-84be-017af6fe010a" providerId="ADAL" clId="{E9648B39-480E-4702-98B3-63A3A40FB63F}" dt="2023-10-17T15:54:18.966" v="5660" actId="478"/>
          <ac:spMkLst>
            <pc:docMk/>
            <pc:sldMk cId="453712084" sldId="2845"/>
            <ac:spMk id="10" creationId="{C047084C-8A74-5D32-57D5-4A7E1E997F30}"/>
          </ac:spMkLst>
        </pc:spChg>
        <pc:picChg chg="add del mod ord">
          <ac:chgData name="Fouch, Drema (CJISD) (FBI)" userId="e7e6c282-b37e-4afe-84be-017af6fe010a" providerId="ADAL" clId="{E9648B39-480E-4702-98B3-63A3A40FB63F}" dt="2023-10-17T15:52:52.580" v="5634" actId="21"/>
          <ac:picMkLst>
            <pc:docMk/>
            <pc:sldMk cId="453712084" sldId="2845"/>
            <ac:picMk id="6" creationId="{895AD9FA-84D9-65E9-212D-E7543AA0B4C2}"/>
          </ac:picMkLst>
        </pc:picChg>
        <pc:picChg chg="add mod">
          <ac:chgData name="Fouch, Drema (CJISD) (FBI)" userId="e7e6c282-b37e-4afe-84be-017af6fe010a" providerId="ADAL" clId="{E9648B39-480E-4702-98B3-63A3A40FB63F}" dt="2023-10-17T17:44:01.105" v="5767" actId="1076"/>
          <ac:picMkLst>
            <pc:docMk/>
            <pc:sldMk cId="453712084" sldId="2845"/>
            <ac:picMk id="9" creationId="{CE02AB7F-BAE0-FC20-6B90-11819AD7A82C}"/>
          </ac:picMkLst>
        </pc:picChg>
        <pc:picChg chg="add mod">
          <ac:chgData name="Fouch, Drema (CJISD) (FBI)" userId="e7e6c282-b37e-4afe-84be-017af6fe010a" providerId="ADAL" clId="{E9648B39-480E-4702-98B3-63A3A40FB63F}" dt="2023-10-25T14:37:13.601" v="7708" actId="14100"/>
          <ac:picMkLst>
            <pc:docMk/>
            <pc:sldMk cId="453712084" sldId="2845"/>
            <ac:picMk id="12" creationId="{D2416974-A38B-8EF8-EC4B-16DA80A871C3}"/>
          </ac:picMkLst>
        </pc:picChg>
        <pc:picChg chg="add del mod">
          <ac:chgData name="Fouch, Drema (CJISD) (FBI)" userId="e7e6c282-b37e-4afe-84be-017af6fe010a" providerId="ADAL" clId="{E9648B39-480E-4702-98B3-63A3A40FB63F}" dt="2023-10-17T17:43:54.441" v="5766" actId="478"/>
          <ac:picMkLst>
            <pc:docMk/>
            <pc:sldMk cId="453712084" sldId="2845"/>
            <ac:picMk id="14" creationId="{770E23B1-4FE7-A8BD-86F0-3B9105707741}"/>
          </ac:picMkLst>
        </pc:picChg>
        <pc:picChg chg="add mod">
          <ac:chgData name="Fouch, Drema (CJISD) (FBI)" userId="e7e6c282-b37e-4afe-84be-017af6fe010a" providerId="ADAL" clId="{E9648B39-480E-4702-98B3-63A3A40FB63F}" dt="2023-10-17T17:44:11.734" v="5771" actId="14100"/>
          <ac:picMkLst>
            <pc:docMk/>
            <pc:sldMk cId="453712084" sldId="2845"/>
            <ac:picMk id="16" creationId="{E69E27E9-8135-526E-9C7A-D2AE859278D5}"/>
          </ac:picMkLst>
        </pc:picChg>
      </pc:sldChg>
      <pc:sldChg chg="addSp delSp modSp add mod setBg">
        <pc:chgData name="Fouch, Drema (CJISD) (FBI)" userId="e7e6c282-b37e-4afe-84be-017af6fe010a" providerId="ADAL" clId="{E9648B39-480E-4702-98B3-63A3A40FB63F}" dt="2023-10-17T18:53:22.095" v="6091" actId="113"/>
        <pc:sldMkLst>
          <pc:docMk/>
          <pc:sldMk cId="3939205419" sldId="2846"/>
        </pc:sldMkLst>
        <pc:spChg chg="mod">
          <ac:chgData name="Fouch, Drema (CJISD) (FBI)" userId="e7e6c282-b37e-4afe-84be-017af6fe010a" providerId="ADAL" clId="{E9648B39-480E-4702-98B3-63A3A40FB63F}" dt="2023-10-17T18:53:22.095" v="6091" actId="113"/>
          <ac:spMkLst>
            <pc:docMk/>
            <pc:sldMk cId="3939205419" sldId="2846"/>
            <ac:spMk id="2" creationId="{AA4FC5D0-5092-60A7-FB78-67E5CCEDC662}"/>
          </ac:spMkLst>
        </pc:spChg>
        <pc:spChg chg="del">
          <ac:chgData name="Fouch, Drema (CJISD) (FBI)" userId="e7e6c282-b37e-4afe-84be-017af6fe010a" providerId="ADAL" clId="{E9648B39-480E-4702-98B3-63A3A40FB63F}" dt="2023-10-17T17:45:54.029" v="5773" actId="22"/>
          <ac:spMkLst>
            <pc:docMk/>
            <pc:sldMk cId="3939205419" sldId="2846"/>
            <ac:spMk id="3" creationId="{8C44484D-DBC7-7B26-AC8F-68528F154F4F}"/>
          </ac:spMkLst>
        </pc:spChg>
        <pc:spChg chg="add del mod">
          <ac:chgData name="Fouch, Drema (CJISD) (FBI)" userId="e7e6c282-b37e-4afe-84be-017af6fe010a" providerId="ADAL" clId="{E9648B39-480E-4702-98B3-63A3A40FB63F}" dt="2023-10-17T17:53:36.610" v="5880" actId="26606"/>
          <ac:spMkLst>
            <pc:docMk/>
            <pc:sldMk cId="3939205419" sldId="2846"/>
            <ac:spMk id="4" creationId="{F252435E-9BBF-FA8C-D8A3-962113C9B44C}"/>
          </ac:spMkLst>
        </pc:spChg>
        <pc:spChg chg="add del mod">
          <ac:chgData name="Fouch, Drema (CJISD) (FBI)" userId="e7e6c282-b37e-4afe-84be-017af6fe010a" providerId="ADAL" clId="{E9648B39-480E-4702-98B3-63A3A40FB63F}" dt="2023-10-17T17:47:49.786" v="5812" actId="22"/>
          <ac:spMkLst>
            <pc:docMk/>
            <pc:sldMk cId="3939205419" sldId="2846"/>
            <ac:spMk id="8" creationId="{BB0AF222-DD9C-EE49-84F9-339909707340}"/>
          </ac:spMkLst>
        </pc:spChg>
        <pc:spChg chg="add del">
          <ac:chgData name="Fouch, Drema (CJISD) (FBI)" userId="e7e6c282-b37e-4afe-84be-017af6fe010a" providerId="ADAL" clId="{E9648B39-480E-4702-98B3-63A3A40FB63F}" dt="2023-10-17T17:53:36.610" v="5880" actId="26606"/>
          <ac:spMkLst>
            <pc:docMk/>
            <pc:sldMk cId="3939205419" sldId="2846"/>
            <ac:spMk id="16" creationId="{9CB95732-565A-4D2C-A3AB-CC460C0D3826}"/>
          </ac:spMkLst>
        </pc:spChg>
        <pc:spChg chg="add del">
          <ac:chgData name="Fouch, Drema (CJISD) (FBI)" userId="e7e6c282-b37e-4afe-84be-017af6fe010a" providerId="ADAL" clId="{E9648B39-480E-4702-98B3-63A3A40FB63F}" dt="2023-10-17T17:53:36.610" v="5880" actId="26606"/>
          <ac:spMkLst>
            <pc:docMk/>
            <pc:sldMk cId="3939205419" sldId="2846"/>
            <ac:spMk id="17" creationId="{77F1AF47-AE98-4034-BD91-1976FA4D9C4C}"/>
          </ac:spMkLst>
        </pc:spChg>
        <pc:spChg chg="add del">
          <ac:chgData name="Fouch, Drema (CJISD) (FBI)" userId="e7e6c282-b37e-4afe-84be-017af6fe010a" providerId="ADAL" clId="{E9648B39-480E-4702-98B3-63A3A40FB63F}" dt="2023-10-17T17:53:36.610" v="5880" actId="26606"/>
          <ac:spMkLst>
            <pc:docMk/>
            <pc:sldMk cId="3939205419" sldId="2846"/>
            <ac:spMk id="18" creationId="{8EC0EE2B-2029-48DD-893D-F528E651B07D}"/>
          </ac:spMkLst>
        </pc:spChg>
        <pc:spChg chg="add del">
          <ac:chgData name="Fouch, Drema (CJISD) (FBI)" userId="e7e6c282-b37e-4afe-84be-017af6fe010a" providerId="ADAL" clId="{E9648B39-480E-4702-98B3-63A3A40FB63F}" dt="2023-10-17T17:52:46.560" v="5871" actId="26606"/>
          <ac:spMkLst>
            <pc:docMk/>
            <pc:sldMk cId="3939205419" sldId="2846"/>
            <ac:spMk id="19" creationId="{C3896A03-3945-419A-B66B-4EE266EDD152}"/>
          </ac:spMkLst>
        </pc:spChg>
        <pc:spChg chg="add del">
          <ac:chgData name="Fouch, Drema (CJISD) (FBI)" userId="e7e6c282-b37e-4afe-84be-017af6fe010a" providerId="ADAL" clId="{E9648B39-480E-4702-98B3-63A3A40FB63F}" dt="2023-10-17T17:53:36.610" v="5880" actId="26606"/>
          <ac:spMkLst>
            <pc:docMk/>
            <pc:sldMk cId="3939205419" sldId="2846"/>
            <ac:spMk id="20" creationId="{9A79B912-88EA-4640-BDEB-51B3B11A026A}"/>
          </ac:spMkLst>
        </pc:spChg>
        <pc:spChg chg="add del">
          <ac:chgData name="Fouch, Drema (CJISD) (FBI)" userId="e7e6c282-b37e-4afe-84be-017af6fe010a" providerId="ADAL" clId="{E9648B39-480E-4702-98B3-63A3A40FB63F}" dt="2023-10-17T17:52:46.560" v="5871" actId="26606"/>
          <ac:spMkLst>
            <pc:docMk/>
            <pc:sldMk cId="3939205419" sldId="2846"/>
            <ac:spMk id="21" creationId="{B34F5AD2-EDBD-4BBD-A55C-EAFFD0C7097A}"/>
          </ac:spMkLst>
        </pc:spChg>
        <pc:spChg chg="add del">
          <ac:chgData name="Fouch, Drema (CJISD) (FBI)" userId="e7e6c282-b37e-4afe-84be-017af6fe010a" providerId="ADAL" clId="{E9648B39-480E-4702-98B3-63A3A40FB63F}" dt="2023-10-17T17:52:46.560" v="5871" actId="26606"/>
          <ac:spMkLst>
            <pc:docMk/>
            <pc:sldMk cId="3939205419" sldId="2846"/>
            <ac:spMk id="23" creationId="{6832F003-FCA6-4CFB-A2EA-308F3AA257D1}"/>
          </ac:spMkLst>
        </pc:spChg>
        <pc:spChg chg="add del">
          <ac:chgData name="Fouch, Drema (CJISD) (FBI)" userId="e7e6c282-b37e-4afe-84be-017af6fe010a" providerId="ADAL" clId="{E9648B39-480E-4702-98B3-63A3A40FB63F}" dt="2023-10-17T17:53:36.610" v="5880" actId="26606"/>
          <ac:spMkLst>
            <pc:docMk/>
            <pc:sldMk cId="3939205419" sldId="2846"/>
            <ac:spMk id="25" creationId="{45AE1D08-1ED1-4F59-B42F-4D8EA33DC8C6}"/>
          </ac:spMkLst>
        </pc:spChg>
        <pc:spChg chg="add del mod">
          <ac:chgData name="Fouch, Drema (CJISD) (FBI)" userId="e7e6c282-b37e-4afe-84be-017af6fe010a" providerId="ADAL" clId="{E9648B39-480E-4702-98B3-63A3A40FB63F}" dt="2023-10-17T18:03:19.469" v="5894"/>
          <ac:spMkLst>
            <pc:docMk/>
            <pc:sldMk cId="3939205419" sldId="2846"/>
            <ac:spMk id="26" creationId="{58DEEBAC-BF8A-FAC5-2F44-CE854ABE3DBE}"/>
          </ac:spMkLst>
        </pc:spChg>
        <pc:spChg chg="add del">
          <ac:chgData name="Fouch, Drema (CJISD) (FBI)" userId="e7e6c282-b37e-4afe-84be-017af6fe010a" providerId="ADAL" clId="{E9648B39-480E-4702-98B3-63A3A40FB63F}" dt="2023-10-17T17:52:19.297" v="5859" actId="26606"/>
          <ac:spMkLst>
            <pc:docMk/>
            <pc:sldMk cId="3939205419" sldId="2846"/>
            <ac:spMk id="27" creationId="{F2F215F2-5B79-66AC-7F49-69DF4CECCBC2}"/>
          </ac:spMkLst>
        </pc:spChg>
        <pc:spChg chg="add mod">
          <ac:chgData name="Fouch, Drema (CJISD) (FBI)" userId="e7e6c282-b37e-4afe-84be-017af6fe010a" providerId="ADAL" clId="{E9648B39-480E-4702-98B3-63A3A40FB63F}" dt="2023-10-17T18:12:14.189" v="6031" actId="242"/>
          <ac:spMkLst>
            <pc:docMk/>
            <pc:sldMk cId="3939205419" sldId="2846"/>
            <ac:spMk id="28" creationId="{71A2B204-7568-AD5E-19DF-8810F236535A}"/>
          </ac:spMkLst>
        </pc:spChg>
        <pc:spChg chg="add del">
          <ac:chgData name="Fouch, Drema (CJISD) (FBI)" userId="e7e6c282-b37e-4afe-84be-017af6fe010a" providerId="ADAL" clId="{E9648B39-480E-4702-98B3-63A3A40FB63F}" dt="2023-10-17T17:52:19.297" v="5859" actId="26606"/>
          <ac:spMkLst>
            <pc:docMk/>
            <pc:sldMk cId="3939205419" sldId="2846"/>
            <ac:spMk id="30" creationId="{C3896A03-3945-419A-B66B-4EE266EDD152}"/>
          </ac:spMkLst>
        </pc:spChg>
        <pc:spChg chg="add del mod">
          <ac:chgData name="Fouch, Drema (CJISD) (FBI)" userId="e7e6c282-b37e-4afe-84be-017af6fe010a" providerId="ADAL" clId="{E9648B39-480E-4702-98B3-63A3A40FB63F}" dt="2023-10-17T18:09:38.349" v="6000" actId="478"/>
          <ac:spMkLst>
            <pc:docMk/>
            <pc:sldMk cId="3939205419" sldId="2846"/>
            <ac:spMk id="31" creationId="{C1E6D267-2431-B25A-0DCD-48264BBFFE94}"/>
          </ac:spMkLst>
        </pc:spChg>
        <pc:spChg chg="add del">
          <ac:chgData name="Fouch, Drema (CJISD) (FBI)" userId="e7e6c282-b37e-4afe-84be-017af6fe010a" providerId="ADAL" clId="{E9648B39-480E-4702-98B3-63A3A40FB63F}" dt="2023-10-17T17:52:19.297" v="5859" actId="26606"/>
          <ac:spMkLst>
            <pc:docMk/>
            <pc:sldMk cId="3939205419" sldId="2846"/>
            <ac:spMk id="32" creationId="{B34F5AD2-EDBD-4BBD-A55C-EAFFD0C7097A}"/>
          </ac:spMkLst>
        </pc:spChg>
        <pc:spChg chg="add del mod">
          <ac:chgData name="Fouch, Drema (CJISD) (FBI)" userId="e7e6c282-b37e-4afe-84be-017af6fe010a" providerId="ADAL" clId="{E9648B39-480E-4702-98B3-63A3A40FB63F}" dt="2023-10-17T18:09:06.125" v="5994" actId="478"/>
          <ac:spMkLst>
            <pc:docMk/>
            <pc:sldMk cId="3939205419" sldId="2846"/>
            <ac:spMk id="33" creationId="{AFBDFCDC-DCD1-BF3C-C55A-DC90DC61FF93}"/>
          </ac:spMkLst>
        </pc:spChg>
        <pc:spChg chg="add del">
          <ac:chgData name="Fouch, Drema (CJISD) (FBI)" userId="e7e6c282-b37e-4afe-84be-017af6fe010a" providerId="ADAL" clId="{E9648B39-480E-4702-98B3-63A3A40FB63F}" dt="2023-10-17T17:52:19.297" v="5859" actId="26606"/>
          <ac:spMkLst>
            <pc:docMk/>
            <pc:sldMk cId="3939205419" sldId="2846"/>
            <ac:spMk id="34" creationId="{450D3AD2-FA80-415F-A9CE-54D884561CD7}"/>
          </ac:spMkLst>
        </pc:spChg>
        <pc:spChg chg="add del">
          <ac:chgData name="Fouch, Drema (CJISD) (FBI)" userId="e7e6c282-b37e-4afe-84be-017af6fe010a" providerId="ADAL" clId="{E9648B39-480E-4702-98B3-63A3A40FB63F}" dt="2023-10-17T17:52:41.630" v="5865" actId="26606"/>
          <ac:spMkLst>
            <pc:docMk/>
            <pc:sldMk cId="3939205419" sldId="2846"/>
            <ac:spMk id="36" creationId="{C3896A03-3945-419A-B66B-4EE266EDD152}"/>
          </ac:spMkLst>
        </pc:spChg>
        <pc:spChg chg="add del">
          <ac:chgData name="Fouch, Drema (CJISD) (FBI)" userId="e7e6c282-b37e-4afe-84be-017af6fe010a" providerId="ADAL" clId="{E9648B39-480E-4702-98B3-63A3A40FB63F}" dt="2023-10-17T17:52:41.630" v="5865" actId="26606"/>
          <ac:spMkLst>
            <pc:docMk/>
            <pc:sldMk cId="3939205419" sldId="2846"/>
            <ac:spMk id="37" creationId="{B34F5AD2-EDBD-4BBD-A55C-EAFFD0C7097A}"/>
          </ac:spMkLst>
        </pc:spChg>
        <pc:spChg chg="add del">
          <ac:chgData name="Fouch, Drema (CJISD) (FBI)" userId="e7e6c282-b37e-4afe-84be-017af6fe010a" providerId="ADAL" clId="{E9648B39-480E-4702-98B3-63A3A40FB63F}" dt="2023-10-17T17:52:41.630" v="5865" actId="26606"/>
          <ac:spMkLst>
            <pc:docMk/>
            <pc:sldMk cId="3939205419" sldId="2846"/>
            <ac:spMk id="38" creationId="{450D3AD2-FA80-415F-A9CE-54D884561CD7}"/>
          </ac:spMkLst>
        </pc:spChg>
        <pc:spChg chg="add del mod">
          <ac:chgData name="Fouch, Drema (CJISD) (FBI)" userId="e7e6c282-b37e-4afe-84be-017af6fe010a" providerId="ADAL" clId="{E9648B39-480E-4702-98B3-63A3A40FB63F}" dt="2023-10-17T17:52:41.630" v="5865" actId="26606"/>
          <ac:spMkLst>
            <pc:docMk/>
            <pc:sldMk cId="3939205419" sldId="2846"/>
            <ac:spMk id="39" creationId="{EAE5DE39-BDE8-E03A-653E-75B5EAB0DB82}"/>
          </ac:spMkLst>
        </pc:spChg>
        <pc:spChg chg="add del mod">
          <ac:chgData name="Fouch, Drema (CJISD) (FBI)" userId="e7e6c282-b37e-4afe-84be-017af6fe010a" providerId="ADAL" clId="{E9648B39-480E-4702-98B3-63A3A40FB63F}" dt="2023-10-17T18:10:06.143" v="6005" actId="478"/>
          <ac:spMkLst>
            <pc:docMk/>
            <pc:sldMk cId="3939205419" sldId="2846"/>
            <ac:spMk id="40" creationId="{60CE9F96-1214-1C94-1414-B5604C94FFC3}"/>
          </ac:spMkLst>
        </pc:spChg>
        <pc:spChg chg="add mod">
          <ac:chgData name="Fouch, Drema (CJISD) (FBI)" userId="e7e6c282-b37e-4afe-84be-017af6fe010a" providerId="ADAL" clId="{E9648B39-480E-4702-98B3-63A3A40FB63F}" dt="2023-10-17T18:12:24.878" v="6032" actId="2711"/>
          <ac:spMkLst>
            <pc:docMk/>
            <pc:sldMk cId="3939205419" sldId="2846"/>
            <ac:spMk id="43" creationId="{D3BE0D4B-F179-B9BF-DBEC-9E9A41E7F670}"/>
          </ac:spMkLst>
        </pc:spChg>
        <pc:spChg chg="add del">
          <ac:chgData name="Fouch, Drema (CJISD) (FBI)" userId="e7e6c282-b37e-4afe-84be-017af6fe010a" providerId="ADAL" clId="{E9648B39-480E-4702-98B3-63A3A40FB63F}" dt="2023-10-17T17:52:33.765" v="5863" actId="26606"/>
          <ac:spMkLst>
            <pc:docMk/>
            <pc:sldMk cId="3939205419" sldId="2846"/>
            <ac:spMk id="44" creationId="{5C8908E2-EE49-44D2-9428-A28D2312A8D5}"/>
          </ac:spMkLst>
        </pc:spChg>
        <pc:spChg chg="add del">
          <ac:chgData name="Fouch, Drema (CJISD) (FBI)" userId="e7e6c282-b37e-4afe-84be-017af6fe010a" providerId="ADAL" clId="{E9648B39-480E-4702-98B3-63A3A40FB63F}" dt="2023-10-17T17:52:33.765" v="5863" actId="26606"/>
          <ac:spMkLst>
            <pc:docMk/>
            <pc:sldMk cId="3939205419" sldId="2846"/>
            <ac:spMk id="50" creationId="{215A9370-15D3-4C30-8BA1-2059A74C9990}"/>
          </ac:spMkLst>
        </pc:spChg>
        <pc:spChg chg="add del">
          <ac:chgData name="Fouch, Drema (CJISD) (FBI)" userId="e7e6c282-b37e-4afe-84be-017af6fe010a" providerId="ADAL" clId="{E9648B39-480E-4702-98B3-63A3A40FB63F}" dt="2023-10-17T17:52:33.765" v="5863" actId="26606"/>
          <ac:spMkLst>
            <pc:docMk/>
            <pc:sldMk cId="3939205419" sldId="2846"/>
            <ac:spMk id="52" creationId="{ED888B23-07FA-482A-96DF-47E31AF1A603}"/>
          </ac:spMkLst>
        </pc:spChg>
        <pc:grpChg chg="add del">
          <ac:chgData name="Fouch, Drema (CJISD) (FBI)" userId="e7e6c282-b37e-4afe-84be-017af6fe010a" providerId="ADAL" clId="{E9648B39-480E-4702-98B3-63A3A40FB63F}" dt="2023-10-17T17:52:33.765" v="5863" actId="26606"/>
          <ac:grpSpMkLst>
            <pc:docMk/>
            <pc:sldMk cId="3939205419" sldId="2846"/>
            <ac:grpSpMk id="46" creationId="{514E1141-65DC-4F54-8399-7221AE6F83D4}"/>
          </ac:grpSpMkLst>
        </pc:grpChg>
        <pc:picChg chg="add del mod ord">
          <ac:chgData name="Fouch, Drema (CJISD) (FBI)" userId="e7e6c282-b37e-4afe-84be-017af6fe010a" providerId="ADAL" clId="{E9648B39-480E-4702-98B3-63A3A40FB63F}" dt="2023-10-17T17:46:52.288" v="5811" actId="478"/>
          <ac:picMkLst>
            <pc:docMk/>
            <pc:sldMk cId="3939205419" sldId="2846"/>
            <ac:picMk id="6" creationId="{39349791-9144-71D0-C2C8-F6CEF64C45BC}"/>
          </ac:picMkLst>
        </pc:picChg>
        <pc:picChg chg="add del mod ord">
          <ac:chgData name="Fouch, Drema (CJISD) (FBI)" userId="e7e6c282-b37e-4afe-84be-017af6fe010a" providerId="ADAL" clId="{E9648B39-480E-4702-98B3-63A3A40FB63F}" dt="2023-10-17T17:57:05.846" v="5893" actId="21"/>
          <ac:picMkLst>
            <pc:docMk/>
            <pc:sldMk cId="3939205419" sldId="2846"/>
            <ac:picMk id="10" creationId="{B21CFF75-C5F6-1B45-9463-A64F03D030BC}"/>
          </ac:picMkLst>
        </pc:picChg>
        <pc:picChg chg="add del mod ord">
          <ac:chgData name="Fouch, Drema (CJISD) (FBI)" userId="e7e6c282-b37e-4afe-84be-017af6fe010a" providerId="ADAL" clId="{E9648B39-480E-4702-98B3-63A3A40FB63F}" dt="2023-10-17T18:09:42.258" v="6002" actId="478"/>
          <ac:picMkLst>
            <pc:docMk/>
            <pc:sldMk cId="3939205419" sldId="2846"/>
            <ac:picMk id="12" creationId="{78E0D108-3F33-1B3E-9084-71852F22F10E}"/>
          </ac:picMkLst>
        </pc:picChg>
        <pc:picChg chg="add del mod ord">
          <ac:chgData name="Fouch, Drema (CJISD) (FBI)" userId="e7e6c282-b37e-4afe-84be-017af6fe010a" providerId="ADAL" clId="{E9648B39-480E-4702-98B3-63A3A40FB63F}" dt="2023-10-17T18:09:40.254" v="6001" actId="478"/>
          <ac:picMkLst>
            <pc:docMk/>
            <pc:sldMk cId="3939205419" sldId="2846"/>
            <ac:picMk id="14" creationId="{EC603CC5-989E-560F-A1F8-D9DD5BD20A08}"/>
          </ac:picMkLst>
        </pc:picChg>
        <pc:picChg chg="add del mod">
          <ac:chgData name="Fouch, Drema (CJISD) (FBI)" userId="e7e6c282-b37e-4afe-84be-017af6fe010a" providerId="ADAL" clId="{E9648B39-480E-4702-98B3-63A3A40FB63F}" dt="2023-10-17T18:09:07.823" v="5995" actId="478"/>
          <ac:picMkLst>
            <pc:docMk/>
            <pc:sldMk cId="3939205419" sldId="2846"/>
            <ac:picMk id="22" creationId="{E7D71A27-0B1F-2D4F-F6F8-8039F24D4BB1}"/>
          </ac:picMkLst>
        </pc:picChg>
        <pc:picChg chg="add del mod">
          <ac:chgData name="Fouch, Drema (CJISD) (FBI)" userId="e7e6c282-b37e-4afe-84be-017af6fe010a" providerId="ADAL" clId="{E9648B39-480E-4702-98B3-63A3A40FB63F}" dt="2023-10-17T18:10:06.143" v="6005" actId="478"/>
          <ac:picMkLst>
            <pc:docMk/>
            <pc:sldMk cId="3939205419" sldId="2846"/>
            <ac:picMk id="35" creationId="{A801D601-43DE-60E9-09ED-209FD3BD7B12}"/>
          </ac:picMkLst>
        </pc:picChg>
        <pc:picChg chg="add mod">
          <ac:chgData name="Fouch, Drema (CJISD) (FBI)" userId="e7e6c282-b37e-4afe-84be-017af6fe010a" providerId="ADAL" clId="{E9648B39-480E-4702-98B3-63A3A40FB63F}" dt="2023-10-17T18:12:02.825" v="6030" actId="14100"/>
          <ac:picMkLst>
            <pc:docMk/>
            <pc:sldMk cId="3939205419" sldId="2846"/>
            <ac:picMk id="41" creationId="{C1D39F9E-0FF1-083F-3C6E-D735014EE678}"/>
          </ac:picMkLst>
        </pc:picChg>
        <pc:picChg chg="add mod">
          <ac:chgData name="Fouch, Drema (CJISD) (FBI)" userId="e7e6c282-b37e-4afe-84be-017af6fe010a" providerId="ADAL" clId="{E9648B39-480E-4702-98B3-63A3A40FB63F}" dt="2023-10-17T18:11:19.418" v="6020" actId="1076"/>
          <ac:picMkLst>
            <pc:docMk/>
            <pc:sldMk cId="3939205419" sldId="2846"/>
            <ac:picMk id="42" creationId="{CE0FFE6A-ECF2-999B-762E-044BF96A2D83}"/>
          </ac:picMkLst>
        </pc:picChg>
      </pc:sldChg>
      <pc:sldChg chg="add del">
        <pc:chgData name="Fouch, Drema (CJISD) (FBI)" userId="e7e6c282-b37e-4afe-84be-017af6fe010a" providerId="ADAL" clId="{E9648B39-480E-4702-98B3-63A3A40FB63F}" dt="2023-10-18T19:44:31.172" v="7370" actId="47"/>
        <pc:sldMkLst>
          <pc:docMk/>
          <pc:sldMk cId="886298517" sldId="2847"/>
        </pc:sldMkLst>
      </pc:sldChg>
      <pc:sldChg chg="modSp add del mod">
        <pc:chgData name="Fouch, Drema (CJISD) (FBI)" userId="e7e6c282-b37e-4afe-84be-017af6fe010a" providerId="ADAL" clId="{E9648B39-480E-4702-98B3-63A3A40FB63F}" dt="2023-10-18T17:26:22.438" v="6595" actId="47"/>
        <pc:sldMkLst>
          <pc:docMk/>
          <pc:sldMk cId="853643991" sldId="2848"/>
        </pc:sldMkLst>
        <pc:spChg chg="mod">
          <ac:chgData name="Fouch, Drema (CJISD) (FBI)" userId="e7e6c282-b37e-4afe-84be-017af6fe010a" providerId="ADAL" clId="{E9648B39-480E-4702-98B3-63A3A40FB63F}" dt="2023-10-18T17:24:13.259" v="6543" actId="21"/>
          <ac:spMkLst>
            <pc:docMk/>
            <pc:sldMk cId="853643991" sldId="2848"/>
            <ac:spMk id="6" creationId="{6CB03DF8-859E-5B58-CC6B-F7B57F4ECD49}"/>
          </ac:spMkLst>
        </pc:spChg>
        <pc:spChg chg="mod">
          <ac:chgData name="Fouch, Drema (CJISD) (FBI)" userId="e7e6c282-b37e-4afe-84be-017af6fe010a" providerId="ADAL" clId="{E9648B39-480E-4702-98B3-63A3A40FB63F}" dt="2023-10-18T17:24:40.614" v="6547" actId="21"/>
          <ac:spMkLst>
            <pc:docMk/>
            <pc:sldMk cId="853643991" sldId="2848"/>
            <ac:spMk id="7" creationId="{58299302-6CD5-3F42-67B3-741CAFD1E983}"/>
          </ac:spMkLst>
        </pc:spChg>
      </pc:sldChg>
      <pc:sldChg chg="addSp delSp modSp add mod">
        <pc:chgData name="Fouch, Drema (CJISD) (FBI)" userId="e7e6c282-b37e-4afe-84be-017af6fe010a" providerId="ADAL" clId="{E9648B39-480E-4702-98B3-63A3A40FB63F}" dt="2023-10-25T14:37:16.721" v="7710" actId="1076"/>
        <pc:sldMkLst>
          <pc:docMk/>
          <pc:sldMk cId="2960355309" sldId="2849"/>
        </pc:sldMkLst>
        <pc:spChg chg="add mod">
          <ac:chgData name="Fouch, Drema (CJISD) (FBI)" userId="e7e6c282-b37e-4afe-84be-017af6fe010a" providerId="ADAL" clId="{E9648B39-480E-4702-98B3-63A3A40FB63F}" dt="2023-10-18T17:07:13.148" v="6367" actId="6549"/>
          <ac:spMkLst>
            <pc:docMk/>
            <pc:sldMk cId="2960355309" sldId="2849"/>
            <ac:spMk id="2" creationId="{DEADEC72-1449-B97A-0813-4B4332C986C2}"/>
          </ac:spMkLst>
        </pc:spChg>
        <pc:spChg chg="mod">
          <ac:chgData name="Fouch, Drema (CJISD) (FBI)" userId="e7e6c282-b37e-4afe-84be-017af6fe010a" providerId="ADAL" clId="{E9648B39-480E-4702-98B3-63A3A40FB63F}" dt="2023-10-18T17:09:46.072" v="6406" actId="1076"/>
          <ac:spMkLst>
            <pc:docMk/>
            <pc:sldMk cId="2960355309" sldId="2849"/>
            <ac:spMk id="4" creationId="{013EA051-23B6-DDD5-A540-433ED984733B}"/>
          </ac:spMkLst>
        </pc:spChg>
        <pc:spChg chg="mod">
          <ac:chgData name="Fouch, Drema (CJISD) (FBI)" userId="e7e6c282-b37e-4afe-84be-017af6fe010a" providerId="ADAL" clId="{E9648B39-480E-4702-98B3-63A3A40FB63F}" dt="2023-10-18T19:42:53.001" v="7321" actId="27636"/>
          <ac:spMkLst>
            <pc:docMk/>
            <pc:sldMk cId="2960355309" sldId="2849"/>
            <ac:spMk id="6" creationId="{6CB03DF8-859E-5B58-CC6B-F7B57F4ECD49}"/>
          </ac:spMkLst>
        </pc:spChg>
        <pc:spChg chg="del mod">
          <ac:chgData name="Fouch, Drema (CJISD) (FBI)" userId="e7e6c282-b37e-4afe-84be-017af6fe010a" providerId="ADAL" clId="{E9648B39-480E-4702-98B3-63A3A40FB63F}" dt="2023-10-18T17:16:43.726" v="6487" actId="478"/>
          <ac:spMkLst>
            <pc:docMk/>
            <pc:sldMk cId="2960355309" sldId="2849"/>
            <ac:spMk id="7" creationId="{58299302-6CD5-3F42-67B3-741CAFD1E983}"/>
          </ac:spMkLst>
        </pc:spChg>
        <pc:spChg chg="mod">
          <ac:chgData name="Fouch, Drema (CJISD) (FBI)" userId="e7e6c282-b37e-4afe-84be-017af6fe010a" providerId="ADAL" clId="{E9648B39-480E-4702-98B3-63A3A40FB63F}" dt="2023-10-17T20:13:39.078" v="6304" actId="14100"/>
          <ac:spMkLst>
            <pc:docMk/>
            <pc:sldMk cId="2960355309" sldId="2849"/>
            <ac:spMk id="10" creationId="{CD177CA5-0C8A-EF00-AE67-F9227FC1B2E6}"/>
          </ac:spMkLst>
        </pc:spChg>
        <pc:spChg chg="add mod">
          <ac:chgData name="Fouch, Drema (CJISD) (FBI)" userId="e7e6c282-b37e-4afe-84be-017af6fe010a" providerId="ADAL" clId="{E9648B39-480E-4702-98B3-63A3A40FB63F}" dt="2023-10-25T14:15:42.979" v="7692" actId="122"/>
          <ac:spMkLst>
            <pc:docMk/>
            <pc:sldMk cId="2960355309" sldId="2849"/>
            <ac:spMk id="11" creationId="{79ADB570-757B-BC4E-1AA7-48F4B8AFB3F5}"/>
          </ac:spMkLst>
        </pc:spChg>
        <pc:spChg chg="del mod">
          <ac:chgData name="Fouch, Drema (CJISD) (FBI)" userId="e7e6c282-b37e-4afe-84be-017af6fe010a" providerId="ADAL" clId="{E9648B39-480E-4702-98B3-63A3A40FB63F}" dt="2023-10-17T20:12:20.945" v="6302" actId="478"/>
          <ac:spMkLst>
            <pc:docMk/>
            <pc:sldMk cId="2960355309" sldId="2849"/>
            <ac:spMk id="12" creationId="{8459D453-F8A7-AD1D-0A8E-2A96528D5E35}"/>
          </ac:spMkLst>
        </pc:spChg>
        <pc:spChg chg="add mod">
          <ac:chgData name="Fouch, Drema (CJISD) (FBI)" userId="e7e6c282-b37e-4afe-84be-017af6fe010a" providerId="ADAL" clId="{E9648B39-480E-4702-98B3-63A3A40FB63F}" dt="2023-10-25T14:15:32.041" v="7689" actId="14100"/>
          <ac:spMkLst>
            <pc:docMk/>
            <pc:sldMk cId="2960355309" sldId="2849"/>
            <ac:spMk id="12" creationId="{BDB1D9DD-E5F6-93C8-199A-AF1CA9F93280}"/>
          </ac:spMkLst>
        </pc:spChg>
        <pc:spChg chg="add mod">
          <ac:chgData name="Fouch, Drema (CJISD) (FBI)" userId="e7e6c282-b37e-4afe-84be-017af6fe010a" providerId="ADAL" clId="{E9648B39-480E-4702-98B3-63A3A40FB63F}" dt="2023-10-25T14:15:51.084" v="7694" actId="14100"/>
          <ac:spMkLst>
            <pc:docMk/>
            <pc:sldMk cId="2960355309" sldId="2849"/>
            <ac:spMk id="17" creationId="{565CB02A-517E-B4B4-3E9A-3A6EB1213D9E}"/>
          </ac:spMkLst>
        </pc:spChg>
        <pc:spChg chg="add mod">
          <ac:chgData name="Fouch, Drema (CJISD) (FBI)" userId="e7e6c282-b37e-4afe-84be-017af6fe010a" providerId="ADAL" clId="{E9648B39-480E-4702-98B3-63A3A40FB63F}" dt="2023-10-18T17:22:23.051" v="6537" actId="571"/>
          <ac:spMkLst>
            <pc:docMk/>
            <pc:sldMk cId="2960355309" sldId="2849"/>
            <ac:spMk id="18" creationId="{8A5D5D86-6F3E-863B-BA49-8816A2C82095}"/>
          </ac:spMkLst>
        </pc:spChg>
        <pc:spChg chg="add mod">
          <ac:chgData name="Fouch, Drema (CJISD) (FBI)" userId="e7e6c282-b37e-4afe-84be-017af6fe010a" providerId="ADAL" clId="{E9648B39-480E-4702-98B3-63A3A40FB63F}" dt="2023-10-18T17:22:23.051" v="6537" actId="571"/>
          <ac:spMkLst>
            <pc:docMk/>
            <pc:sldMk cId="2960355309" sldId="2849"/>
            <ac:spMk id="19" creationId="{948618ED-CC38-72B3-9C95-2D9A30BAB375}"/>
          </ac:spMkLst>
        </pc:spChg>
        <pc:spChg chg="add mod">
          <ac:chgData name="Fouch, Drema (CJISD) (FBI)" userId="e7e6c282-b37e-4afe-84be-017af6fe010a" providerId="ADAL" clId="{E9648B39-480E-4702-98B3-63A3A40FB63F}" dt="2023-10-25T14:37:16.721" v="7710" actId="1076"/>
          <ac:spMkLst>
            <pc:docMk/>
            <pc:sldMk cId="2960355309" sldId="2849"/>
            <ac:spMk id="20" creationId="{F0F43635-DC8F-3672-FBD1-1A799DA2C75C}"/>
          </ac:spMkLst>
        </pc:spChg>
        <pc:picChg chg="add del mod">
          <ac:chgData name="Fouch, Drema (CJISD) (FBI)" userId="e7e6c282-b37e-4afe-84be-017af6fe010a" providerId="ADAL" clId="{E9648B39-480E-4702-98B3-63A3A40FB63F}" dt="2023-10-18T17:16:41.422" v="6485" actId="478"/>
          <ac:picMkLst>
            <pc:docMk/>
            <pc:sldMk cId="2960355309" sldId="2849"/>
            <ac:picMk id="5" creationId="{6C664564-8A99-3A03-9767-0E778E70BD55}"/>
          </ac:picMkLst>
        </pc:picChg>
        <pc:picChg chg="add mod">
          <ac:chgData name="Fouch, Drema (CJISD) (FBI)" userId="e7e6c282-b37e-4afe-84be-017af6fe010a" providerId="ADAL" clId="{E9648B39-480E-4702-98B3-63A3A40FB63F}" dt="2023-10-25T14:13:11.136" v="7676" actId="14100"/>
          <ac:picMkLst>
            <pc:docMk/>
            <pc:sldMk cId="2960355309" sldId="2849"/>
            <ac:picMk id="5" creationId="{752B3A47-3B2C-0BFF-4A5B-81F071046F47}"/>
          </ac:picMkLst>
        </pc:picChg>
        <pc:picChg chg="add mod">
          <ac:chgData name="Fouch, Drema (CJISD) (FBI)" userId="e7e6c282-b37e-4afe-84be-017af6fe010a" providerId="ADAL" clId="{E9648B39-480E-4702-98B3-63A3A40FB63F}" dt="2023-10-25T14:15:13.118" v="7688" actId="14100"/>
          <ac:picMkLst>
            <pc:docMk/>
            <pc:sldMk cId="2960355309" sldId="2849"/>
            <ac:picMk id="8" creationId="{23A273E4-F516-8C7E-AA9B-5788F0EB3B3C}"/>
          </ac:picMkLst>
        </pc:picChg>
        <pc:picChg chg="add del mod">
          <ac:chgData name="Fouch, Drema (CJISD) (FBI)" userId="e7e6c282-b37e-4afe-84be-017af6fe010a" providerId="ADAL" clId="{E9648B39-480E-4702-98B3-63A3A40FB63F}" dt="2023-10-18T17:21:23.825" v="6513" actId="478"/>
          <ac:picMkLst>
            <pc:docMk/>
            <pc:sldMk cId="2960355309" sldId="2849"/>
            <ac:picMk id="9" creationId="{47440672-64D1-783C-5C2A-25188DE49219}"/>
          </ac:picMkLst>
        </pc:picChg>
        <pc:picChg chg="del">
          <ac:chgData name="Fouch, Drema (CJISD) (FBI)" userId="e7e6c282-b37e-4afe-84be-017af6fe010a" providerId="ADAL" clId="{E9648B39-480E-4702-98B3-63A3A40FB63F}" dt="2023-10-17T20:12:17.918" v="6300" actId="478"/>
          <ac:picMkLst>
            <pc:docMk/>
            <pc:sldMk cId="2960355309" sldId="2849"/>
            <ac:picMk id="9" creationId="{D129A509-3CD6-EBA2-5B35-1A6521B1FA66}"/>
          </ac:picMkLst>
        </pc:picChg>
        <pc:picChg chg="add del mod">
          <ac:chgData name="Fouch, Drema (CJISD) (FBI)" userId="e7e6c282-b37e-4afe-84be-017af6fe010a" providerId="ADAL" clId="{E9648B39-480E-4702-98B3-63A3A40FB63F}" dt="2023-10-18T17:21:23.825" v="6513" actId="478"/>
          <ac:picMkLst>
            <pc:docMk/>
            <pc:sldMk cId="2960355309" sldId="2849"/>
            <ac:picMk id="14" creationId="{40266228-F501-F5F3-975B-194088BD22B3}"/>
          </ac:picMkLst>
        </pc:picChg>
        <pc:picChg chg="add del mod">
          <ac:chgData name="Fouch, Drema (CJISD) (FBI)" userId="e7e6c282-b37e-4afe-84be-017af6fe010a" providerId="ADAL" clId="{E9648B39-480E-4702-98B3-63A3A40FB63F}" dt="2023-10-25T14:11:35.196" v="7669" actId="21"/>
          <ac:picMkLst>
            <pc:docMk/>
            <pc:sldMk cId="2960355309" sldId="2849"/>
            <ac:picMk id="15" creationId="{47440672-64D1-783C-5C2A-25188DE49219}"/>
          </ac:picMkLst>
        </pc:picChg>
        <pc:picChg chg="add del mod">
          <ac:chgData name="Fouch, Drema (CJISD) (FBI)" userId="e7e6c282-b37e-4afe-84be-017af6fe010a" providerId="ADAL" clId="{E9648B39-480E-4702-98B3-63A3A40FB63F}" dt="2023-10-25T14:11:38.018" v="7670" actId="478"/>
          <ac:picMkLst>
            <pc:docMk/>
            <pc:sldMk cId="2960355309" sldId="2849"/>
            <ac:picMk id="16" creationId="{40266228-F501-F5F3-975B-194088BD22B3}"/>
          </ac:picMkLst>
        </pc:picChg>
        <pc:picChg chg="del mod">
          <ac:chgData name="Fouch, Drema (CJISD) (FBI)" userId="e7e6c282-b37e-4afe-84be-017af6fe010a" providerId="ADAL" clId="{E9648B39-480E-4702-98B3-63A3A40FB63F}" dt="2023-10-18T14:17:33.272" v="6364" actId="478"/>
          <ac:picMkLst>
            <pc:docMk/>
            <pc:sldMk cId="2960355309" sldId="2849"/>
            <ac:picMk id="3076" creationId="{04F38281-FA27-6F5A-6FA3-5CD9B923EF2B}"/>
          </ac:picMkLst>
        </pc:picChg>
      </pc:sldChg>
      <pc:sldMasterChg chg="delSldLayout">
        <pc:chgData name="Fouch, Drema (CJISD) (FBI)" userId="e7e6c282-b37e-4afe-84be-017af6fe010a" providerId="ADAL" clId="{E9648B39-480E-4702-98B3-63A3A40FB63F}" dt="2023-10-06T15:14:34.120" v="663" actId="47"/>
        <pc:sldMasterMkLst>
          <pc:docMk/>
          <pc:sldMasterMk cId="508199259" sldId="2147483648"/>
        </pc:sldMasterMkLst>
        <pc:sldLayoutChg chg="del">
          <pc:chgData name="Fouch, Drema (CJISD) (FBI)" userId="e7e6c282-b37e-4afe-84be-017af6fe010a" providerId="ADAL" clId="{E9648B39-480E-4702-98B3-63A3A40FB63F}" dt="2023-10-06T15:12:00.402" v="575" actId="47"/>
          <pc:sldLayoutMkLst>
            <pc:docMk/>
            <pc:sldMasterMk cId="508199259" sldId="2147483648"/>
            <pc:sldLayoutMk cId="1472437535" sldId="2147483663"/>
          </pc:sldLayoutMkLst>
        </pc:sldLayoutChg>
        <pc:sldLayoutChg chg="del">
          <pc:chgData name="Fouch, Drema (CJISD) (FBI)" userId="e7e6c282-b37e-4afe-84be-017af6fe010a" providerId="ADAL" clId="{E9648B39-480E-4702-98B3-63A3A40FB63F}" dt="2023-10-06T15:14:34.120" v="663" actId="47"/>
          <pc:sldLayoutMkLst>
            <pc:docMk/>
            <pc:sldMasterMk cId="508199259" sldId="2147483648"/>
            <pc:sldLayoutMk cId="2903717367" sldId="2147483664"/>
          </pc:sldLayoutMkLst>
        </pc:sldLayoutChg>
      </pc:sldMasterChg>
    </pc:docChg>
  </pc:docChgLst>
  <pc:docChgLst>
    <pc:chgData name="Yoneda, Theodore K. (OGC) (FBI)" userId="S::tkyoneda@fbi.gov::b25f1c33-610f-4b6b-938d-b0392adea6cd" providerId="AD" clId="Web-{52ADBFF6-6D0F-96E2-7269-474A8EA6D926}"/>
    <pc:docChg chg="mod">
      <pc:chgData name="Yoneda, Theodore K. (OGC) (FBI)" userId="S::tkyoneda@fbi.gov::b25f1c33-610f-4b6b-938d-b0392adea6cd" providerId="AD" clId="Web-{52ADBFF6-6D0F-96E2-7269-474A8EA6D926}" dt="2023-10-19T12:57:05.229" v="4"/>
      <pc:docMkLst>
        <pc:docMk/>
      </pc:docMkLst>
      <pc:sldChg chg="addCm delCm">
        <pc:chgData name="Yoneda, Theodore K. (OGC) (FBI)" userId="S::tkyoneda@fbi.gov::b25f1c33-610f-4b6b-938d-b0392adea6cd" providerId="AD" clId="Web-{52ADBFF6-6D0F-96E2-7269-474A8EA6D926}" dt="2023-10-19T12:57:05.229" v="4"/>
        <pc:sldMkLst>
          <pc:docMk/>
          <pc:sldMk cId="3746293713" sldId="2823"/>
        </pc:sldMkLst>
      </pc:sldChg>
    </pc:docChg>
  </pc:docChgLst>
  <pc:docChgLst>
    <pc:chgData name="Fouch, Drema (CJISD) (FBI)" userId="e7e6c282-b37e-4afe-84be-017af6fe010a" providerId="ADAL" clId="{1E2AAD72-7E21-4121-97D5-CCAAC5131F19}"/>
    <pc:docChg chg="modSld">
      <pc:chgData name="Fouch, Drema (CJISD) (FBI)" userId="e7e6c282-b37e-4afe-84be-017af6fe010a" providerId="ADAL" clId="{1E2AAD72-7E21-4121-97D5-CCAAC5131F19}" dt="2023-10-24T19:34:17.774" v="208" actId="20577"/>
      <pc:docMkLst>
        <pc:docMk/>
      </pc:docMkLst>
      <pc:sldChg chg="modSp mod">
        <pc:chgData name="Fouch, Drema (CJISD) (FBI)" userId="e7e6c282-b37e-4afe-84be-017af6fe010a" providerId="ADAL" clId="{1E2AAD72-7E21-4121-97D5-CCAAC5131F19}" dt="2023-10-24T19:18:54.449" v="5" actId="20577"/>
        <pc:sldMkLst>
          <pc:docMk/>
          <pc:sldMk cId="1084411903" sldId="261"/>
        </pc:sldMkLst>
        <pc:spChg chg="mod">
          <ac:chgData name="Fouch, Drema (CJISD) (FBI)" userId="e7e6c282-b37e-4afe-84be-017af6fe010a" providerId="ADAL" clId="{1E2AAD72-7E21-4121-97D5-CCAAC5131F19}" dt="2023-10-24T19:18:54.449" v="5" actId="20577"/>
          <ac:spMkLst>
            <pc:docMk/>
            <pc:sldMk cId="1084411903" sldId="261"/>
            <ac:spMk id="3" creationId="{51E32A5A-E95A-1710-E199-EBF39682F583}"/>
          </ac:spMkLst>
        </pc:spChg>
      </pc:sldChg>
      <pc:sldChg chg="modSp mod">
        <pc:chgData name="Fouch, Drema (CJISD) (FBI)" userId="e7e6c282-b37e-4afe-84be-017af6fe010a" providerId="ADAL" clId="{1E2AAD72-7E21-4121-97D5-CCAAC5131F19}" dt="2023-10-24T19:21:24.882" v="16" actId="6549"/>
        <pc:sldMkLst>
          <pc:docMk/>
          <pc:sldMk cId="4124679444" sldId="268"/>
        </pc:sldMkLst>
        <pc:spChg chg="mod">
          <ac:chgData name="Fouch, Drema (CJISD) (FBI)" userId="e7e6c282-b37e-4afe-84be-017af6fe010a" providerId="ADAL" clId="{1E2AAD72-7E21-4121-97D5-CCAAC5131F19}" dt="2023-10-24T19:21:24.882" v="16" actId="6549"/>
          <ac:spMkLst>
            <pc:docMk/>
            <pc:sldMk cId="4124679444" sldId="268"/>
            <ac:spMk id="2" creationId="{6B0F4C3F-475B-7E71-708F-474B1994B3A8}"/>
          </ac:spMkLst>
        </pc:spChg>
      </pc:sldChg>
      <pc:sldChg chg="modSp mod">
        <pc:chgData name="Fouch, Drema (CJISD) (FBI)" userId="e7e6c282-b37e-4afe-84be-017af6fe010a" providerId="ADAL" clId="{1E2AAD72-7E21-4121-97D5-CCAAC5131F19}" dt="2023-10-24T19:19:52.075" v="15" actId="6549"/>
        <pc:sldMkLst>
          <pc:docMk/>
          <pc:sldMk cId="1039962961" sldId="2830"/>
        </pc:sldMkLst>
        <pc:graphicFrameChg chg="modGraphic">
          <ac:chgData name="Fouch, Drema (CJISD) (FBI)" userId="e7e6c282-b37e-4afe-84be-017af6fe010a" providerId="ADAL" clId="{1E2AAD72-7E21-4121-97D5-CCAAC5131F19}" dt="2023-10-24T19:19:52.075" v="15" actId="6549"/>
          <ac:graphicFrameMkLst>
            <pc:docMk/>
            <pc:sldMk cId="1039962961" sldId="2830"/>
            <ac:graphicFrameMk id="6" creationId="{872BFA37-FD68-F139-490B-B40D08E024D1}"/>
          </ac:graphicFrameMkLst>
        </pc:graphicFrameChg>
      </pc:sldChg>
      <pc:sldChg chg="modSp mod">
        <pc:chgData name="Fouch, Drema (CJISD) (FBI)" userId="e7e6c282-b37e-4afe-84be-017af6fe010a" providerId="ADAL" clId="{1E2AAD72-7E21-4121-97D5-CCAAC5131F19}" dt="2023-10-24T19:30:20.243" v="121" actId="179"/>
        <pc:sldMkLst>
          <pc:docMk/>
          <pc:sldMk cId="1241160350" sldId="2831"/>
        </pc:sldMkLst>
        <pc:spChg chg="mod">
          <ac:chgData name="Fouch, Drema (CJISD) (FBI)" userId="e7e6c282-b37e-4afe-84be-017af6fe010a" providerId="ADAL" clId="{1E2AAD72-7E21-4121-97D5-CCAAC5131F19}" dt="2023-10-24T19:30:20.243" v="121" actId="179"/>
          <ac:spMkLst>
            <pc:docMk/>
            <pc:sldMk cId="1241160350" sldId="2831"/>
            <ac:spMk id="8" creationId="{86BB8C36-EFCE-57C8-57DC-2346AA7AACE9}"/>
          </ac:spMkLst>
        </pc:spChg>
        <pc:spChg chg="mod">
          <ac:chgData name="Fouch, Drema (CJISD) (FBI)" userId="e7e6c282-b37e-4afe-84be-017af6fe010a" providerId="ADAL" clId="{1E2AAD72-7E21-4121-97D5-CCAAC5131F19}" dt="2023-10-24T19:24:45.074" v="98" actId="20577"/>
          <ac:spMkLst>
            <pc:docMk/>
            <pc:sldMk cId="1241160350" sldId="2831"/>
            <ac:spMk id="9" creationId="{238D728B-4C76-3FAB-9323-DC5CCE3CD31D}"/>
          </ac:spMkLst>
        </pc:spChg>
      </pc:sldChg>
      <pc:sldChg chg="modSp mod">
        <pc:chgData name="Fouch, Drema (CJISD) (FBI)" userId="e7e6c282-b37e-4afe-84be-017af6fe010a" providerId="ADAL" clId="{1E2AAD72-7E21-4121-97D5-CCAAC5131F19}" dt="2023-10-24T19:31:55.364" v="148" actId="179"/>
        <pc:sldMkLst>
          <pc:docMk/>
          <pc:sldMk cId="146057826" sldId="2835"/>
        </pc:sldMkLst>
        <pc:spChg chg="mod">
          <ac:chgData name="Fouch, Drema (CJISD) (FBI)" userId="e7e6c282-b37e-4afe-84be-017af6fe010a" providerId="ADAL" clId="{1E2AAD72-7E21-4121-97D5-CCAAC5131F19}" dt="2023-10-24T19:31:31.709" v="146" actId="20577"/>
          <ac:spMkLst>
            <pc:docMk/>
            <pc:sldMk cId="146057826" sldId="2835"/>
            <ac:spMk id="11" creationId="{1125E930-CAA3-9929-B1E5-97B962669B61}"/>
          </ac:spMkLst>
        </pc:spChg>
        <pc:spChg chg="mod">
          <ac:chgData name="Fouch, Drema (CJISD) (FBI)" userId="e7e6c282-b37e-4afe-84be-017af6fe010a" providerId="ADAL" clId="{1E2AAD72-7E21-4121-97D5-CCAAC5131F19}" dt="2023-10-24T19:31:55.364" v="148" actId="179"/>
          <ac:spMkLst>
            <pc:docMk/>
            <pc:sldMk cId="146057826" sldId="2835"/>
            <ac:spMk id="12" creationId="{F5F40055-B038-4018-5949-CDC6FCA04109}"/>
          </ac:spMkLst>
        </pc:spChg>
      </pc:sldChg>
      <pc:sldChg chg="modSp mod">
        <pc:chgData name="Fouch, Drema (CJISD) (FBI)" userId="e7e6c282-b37e-4afe-84be-017af6fe010a" providerId="ADAL" clId="{1E2AAD72-7E21-4121-97D5-CCAAC5131F19}" dt="2023-10-24T19:32:55.558" v="201" actId="20577"/>
        <pc:sldMkLst>
          <pc:docMk/>
          <pc:sldMk cId="1005398223" sldId="2837"/>
        </pc:sldMkLst>
        <pc:graphicFrameChg chg="modGraphic">
          <ac:chgData name="Fouch, Drema (CJISD) (FBI)" userId="e7e6c282-b37e-4afe-84be-017af6fe010a" providerId="ADAL" clId="{1E2AAD72-7E21-4121-97D5-CCAAC5131F19}" dt="2023-10-24T19:32:55.558" v="201" actId="20577"/>
          <ac:graphicFrameMkLst>
            <pc:docMk/>
            <pc:sldMk cId="1005398223" sldId="2837"/>
            <ac:graphicFrameMk id="2" creationId="{E5EE7DA9-3C9C-BB43-3A18-CCA91A971B64}"/>
          </ac:graphicFrameMkLst>
        </pc:graphicFrameChg>
      </pc:sldChg>
      <pc:sldChg chg="modSp mod">
        <pc:chgData name="Fouch, Drema (CJISD) (FBI)" userId="e7e6c282-b37e-4afe-84be-017af6fe010a" providerId="ADAL" clId="{1E2AAD72-7E21-4121-97D5-CCAAC5131F19}" dt="2023-10-24T19:34:17.774" v="208" actId="20577"/>
        <pc:sldMkLst>
          <pc:docMk/>
          <pc:sldMk cId="705507523" sldId="2842"/>
        </pc:sldMkLst>
        <pc:spChg chg="mod">
          <ac:chgData name="Fouch, Drema (CJISD) (FBI)" userId="e7e6c282-b37e-4afe-84be-017af6fe010a" providerId="ADAL" clId="{1E2AAD72-7E21-4121-97D5-CCAAC5131F19}" dt="2023-10-24T19:34:17.774" v="208" actId="20577"/>
          <ac:spMkLst>
            <pc:docMk/>
            <pc:sldMk cId="705507523" sldId="2842"/>
            <ac:spMk id="22" creationId="{40A7E988-78F4-8454-B1F5-E96B1D37548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ojfbi.sharepoint.us/teams/002885/Shared%20Documents/WIP%20and%20Docs%20in%20Routing/Drema/Charts/WV%20Chart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https://dojfbi.sharepoint.us/teams/002885/Shared%20Documents/WIP%20and%20Docs%20in%20Routing/Drema/Charts/WV%20Chart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1066793623832"/>
          <c:y val="0.28240740740740738"/>
          <c:w val="0.74372924393909234"/>
          <c:h val="0.63334135316418771"/>
        </c:manualLayout>
      </c:layout>
      <c:barChart>
        <c:barDir val="col"/>
        <c:grouping val="clustered"/>
        <c:varyColors val="0"/>
        <c:ser>
          <c:idx val="1"/>
          <c:order val="0"/>
          <c:spPr>
            <a:solidFill>
              <a:schemeClr val="accent2"/>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2-7DAF-4A18-8E07-5B0B8F56C207}"/>
              </c:ext>
            </c:extLst>
          </c:dPt>
          <c:dPt>
            <c:idx val="1"/>
            <c:invertIfNegative val="0"/>
            <c:bubble3D val="0"/>
            <c:spPr>
              <a:solidFill>
                <a:schemeClr val="accent1">
                  <a:lumMod val="50000"/>
                </a:schemeClr>
              </a:solidFill>
              <a:ln>
                <a:noFill/>
              </a:ln>
              <a:effectLst/>
            </c:spPr>
            <c:extLst>
              <c:ext xmlns:c16="http://schemas.microsoft.com/office/drawing/2014/chart" uri="{C3380CC4-5D6E-409C-BE32-E72D297353CC}">
                <c16:uniqueId val="{00000004-7DAF-4A18-8E07-5B0B8F56C207}"/>
              </c:ext>
            </c:extLst>
          </c:dPt>
          <c:dLbls>
            <c:dLbl>
              <c:idx val="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1301674621794353"/>
                      <c:h val="8.8524152295528083E-2"/>
                    </c:manualLayout>
                  </c15:layout>
                </c:ext>
                <c:ext xmlns:c16="http://schemas.microsoft.com/office/drawing/2014/chart" uri="{C3380CC4-5D6E-409C-BE32-E72D297353CC}">
                  <c16:uniqueId val="{00000002-7DAF-4A18-8E07-5B0B8F56C207}"/>
                </c:ext>
              </c:extLst>
            </c:dLbl>
            <c:dLbl>
              <c:idx val="1"/>
              <c:layout>
                <c:manualLayout>
                  <c:x val="0"/>
                  <c:y val="1.37931034482758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DAF-4A18-8E07-5B0B8F56C20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Sheet1!$A$1:$A$2</c:f>
              <c:numCache>
                <c:formatCode>General</c:formatCode>
                <c:ptCount val="2"/>
                <c:pt idx="0">
                  <c:v>2022</c:v>
                </c:pt>
                <c:pt idx="1">
                  <c:v>2023</c:v>
                </c:pt>
              </c:numCache>
            </c:numRef>
          </c:cat>
          <c:val>
            <c:numRef>
              <c:f>Sheet1!$B$1:$B$2</c:f>
              <c:numCache>
                <c:formatCode>#,##0</c:formatCode>
                <c:ptCount val="2"/>
                <c:pt idx="0">
                  <c:v>1081</c:v>
                </c:pt>
                <c:pt idx="1">
                  <c:v>1172</c:v>
                </c:pt>
              </c:numCache>
            </c:numRef>
          </c:val>
          <c:extLst>
            <c:ext xmlns:c16="http://schemas.microsoft.com/office/drawing/2014/chart" uri="{C3380CC4-5D6E-409C-BE32-E72D297353CC}">
              <c16:uniqueId val="{00000005-7DAF-4A18-8E07-5B0B8F56C207}"/>
            </c:ext>
          </c:extLst>
        </c:ser>
        <c:dLbls>
          <c:showLegendKey val="0"/>
          <c:showVal val="0"/>
          <c:showCatName val="0"/>
          <c:showSerName val="0"/>
          <c:showPercent val="0"/>
          <c:showBubbleSize val="0"/>
        </c:dLbls>
        <c:gapWidth val="219"/>
        <c:overlap val="-27"/>
        <c:axId val="1968971599"/>
        <c:axId val="1968973679"/>
      </c:barChart>
      <c:catAx>
        <c:axId val="1968971599"/>
        <c:scaling>
          <c:orientation val="minMax"/>
        </c:scaling>
        <c:delete val="1"/>
        <c:axPos val="b"/>
        <c:numFmt formatCode="General" sourceLinked="1"/>
        <c:majorTickMark val="none"/>
        <c:minorTickMark val="none"/>
        <c:tickLblPos val="nextTo"/>
        <c:crossAx val="1968973679"/>
        <c:crosses val="autoZero"/>
        <c:auto val="1"/>
        <c:lblAlgn val="ctr"/>
        <c:lblOffset val="100"/>
        <c:noMultiLvlLbl val="0"/>
      </c:catAx>
      <c:valAx>
        <c:axId val="1968973679"/>
        <c:scaling>
          <c:orientation val="minMax"/>
          <c:max val="2000"/>
          <c:min val="2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8971599"/>
        <c:crosses val="autoZero"/>
        <c:crossBetween val="between"/>
        <c:majorUnit val="100"/>
        <c:minorUnit val="100"/>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dirty="0">
                <a:solidFill>
                  <a:schemeClr val="accent1">
                    <a:lumMod val="50000"/>
                  </a:schemeClr>
                </a:solidFill>
              </a:rPr>
              <a:t>NIBRS Participation 2022 vs 2023</a:t>
            </a:r>
          </a:p>
          <a:p>
            <a:pPr>
              <a:defRPr/>
            </a:pPr>
            <a:r>
              <a:rPr lang="en-US" sz="1200" b="1" baseline="0" dirty="0">
                <a:solidFill>
                  <a:schemeClr val="accent1">
                    <a:lumMod val="50000"/>
                  </a:schemeClr>
                </a:solidFill>
              </a:rPr>
              <a:t>Agency Participation and Population Coverage Percentages</a:t>
            </a:r>
            <a:endParaRPr lang="en-US" sz="1200" b="1" dirty="0">
              <a:solidFill>
                <a:schemeClr val="accent1">
                  <a:lumMod val="50000"/>
                </a:schemeClr>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3136482939632531E-2"/>
          <c:y val="0.31917717819511721"/>
          <c:w val="0.89019685039370078"/>
          <c:h val="0.58819444444444446"/>
        </c:manualLayout>
      </c:layout>
      <c:barChart>
        <c:barDir val="col"/>
        <c:grouping val="clustered"/>
        <c:varyColors val="0"/>
        <c:ser>
          <c:idx val="0"/>
          <c:order val="0"/>
          <c:spPr>
            <a:solidFill>
              <a:srgbClr val="FFC000"/>
            </a:solidFill>
            <a:ln>
              <a:noFill/>
            </a:ln>
            <a:effectLst/>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6.6527777777777783E-2"/>
                      <c:h val="4.5868672575590512E-2"/>
                    </c:manualLayout>
                  </c15:layout>
                </c:ext>
                <c:ext xmlns:c16="http://schemas.microsoft.com/office/drawing/2014/chart" uri="{C3380CC4-5D6E-409C-BE32-E72D297353CC}">
                  <c16:uniqueId val="{00000000-CE1A-4532-AAEC-38BCC62224FD}"/>
                </c:ext>
              </c:extLst>
            </c:dLbl>
            <c:dLbl>
              <c:idx val="1"/>
              <c:layout>
                <c:manualLayout>
                  <c:x val="0"/>
                  <c:y val="-1.3781219344925514E-2"/>
                </c:manualLayout>
              </c:layout>
              <c:tx>
                <c:rich>
                  <a:bodyPr/>
                  <a:lstStyle/>
                  <a:p>
                    <a:r>
                      <a:rPr lang="en-US" dirty="0"/>
                      <a:t>98.9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E1A-4532-AAEC-38BCC62224F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Sheet1!$B$4:$C$4</c:f>
              <c:numCache>
                <c:formatCode>General</c:formatCode>
                <c:ptCount val="2"/>
                <c:pt idx="0">
                  <c:v>88.4</c:v>
                </c:pt>
                <c:pt idx="1">
                  <c:v>98.9</c:v>
                </c:pt>
              </c:numCache>
            </c:numRef>
          </c:val>
          <c:extLst>
            <c:ext xmlns:c15="http://schemas.microsoft.com/office/drawing/2012/chart" uri="{02D57815-91ED-43cb-92C2-25804820EDAC}">
              <c15:filteredSeriesTitle>
                <c15:tx>
                  <c:v>Agency Participation</c:v>
                </c15:tx>
              </c15:filteredSeriesTitle>
            </c:ext>
            <c:ext xmlns:c16="http://schemas.microsoft.com/office/drawing/2014/chart" uri="{C3380CC4-5D6E-409C-BE32-E72D297353CC}">
              <c16:uniqueId val="{00000002-CE1A-4532-AAEC-38BCC62224FD}"/>
            </c:ext>
          </c:extLst>
        </c:ser>
        <c:ser>
          <c:idx val="1"/>
          <c:order val="1"/>
          <c:spPr>
            <a:solidFill>
              <a:schemeClr val="accent1">
                <a:lumMod val="50000"/>
              </a:schemeClr>
            </a:solidFill>
            <a:ln>
              <a:noFill/>
            </a:ln>
            <a:effectLst/>
          </c:spPr>
          <c:invertIfNegative val="0"/>
          <c:dLbls>
            <c:dLbl>
              <c:idx val="0"/>
              <c:layout>
                <c:manualLayout>
                  <c:x val="-2.7778871391076626E-3"/>
                  <c:y val="-1.931103032703128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dirty="0"/>
                      <a:t>88.3</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7.7638888888888882E-2"/>
                      <c:h val="4.8881106983029332E-2"/>
                    </c:manualLayout>
                  </c15:layout>
                  <c15:showDataLabelsRange val="0"/>
                </c:ext>
                <c:ext xmlns:c16="http://schemas.microsoft.com/office/drawing/2014/chart" uri="{C3380CC4-5D6E-409C-BE32-E72D297353CC}">
                  <c16:uniqueId val="{00000003-CE1A-4532-AAEC-38BCC62224FD}"/>
                </c:ext>
              </c:extLst>
            </c:dLbl>
            <c:dLbl>
              <c:idx val="1"/>
              <c:layout>
                <c:manualLayout>
                  <c:x val="-2.7777777777777779E-3"/>
                  <c:y val="-2.296869890820916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E1A-4532-AAEC-38BCC62224F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Sheet1!$B$5:$C$5</c:f>
              <c:numCache>
                <c:formatCode>0.0</c:formatCode>
                <c:ptCount val="2"/>
                <c:pt idx="0" formatCode="General">
                  <c:v>89</c:v>
                </c:pt>
                <c:pt idx="1">
                  <c:v>98.7</c:v>
                </c:pt>
              </c:numCache>
            </c:numRef>
          </c:val>
          <c:extLst>
            <c:ext xmlns:c15="http://schemas.microsoft.com/office/drawing/2012/chart" uri="{02D57815-91ED-43cb-92C2-25804820EDAC}">
              <c15:filteredSeriesTitle>
                <c15:tx>
                  <c:v>Population</c:v>
                </c15:tx>
              </c15:filteredSeriesTitle>
            </c:ext>
            <c:ext xmlns:c16="http://schemas.microsoft.com/office/drawing/2014/chart" uri="{C3380CC4-5D6E-409C-BE32-E72D297353CC}">
              <c16:uniqueId val="{00000005-CE1A-4532-AAEC-38BCC62224FD}"/>
            </c:ext>
          </c:extLst>
        </c:ser>
        <c:dLbls>
          <c:dLblPos val="outEnd"/>
          <c:showLegendKey val="0"/>
          <c:showVal val="1"/>
          <c:showCatName val="0"/>
          <c:showSerName val="0"/>
          <c:showPercent val="0"/>
          <c:showBubbleSize val="0"/>
        </c:dLbls>
        <c:gapWidth val="219"/>
        <c:overlap val="-27"/>
        <c:axId val="2088993775"/>
        <c:axId val="2088995855"/>
      </c:barChart>
      <c:catAx>
        <c:axId val="2088993775"/>
        <c:scaling>
          <c:orientation val="minMax"/>
        </c:scaling>
        <c:delete val="1"/>
        <c:axPos val="b"/>
        <c:numFmt formatCode="General" sourceLinked="1"/>
        <c:majorTickMark val="none"/>
        <c:minorTickMark val="none"/>
        <c:tickLblPos val="nextTo"/>
        <c:crossAx val="2088995855"/>
        <c:crosses val="autoZero"/>
        <c:auto val="1"/>
        <c:lblAlgn val="ctr"/>
        <c:lblOffset val="100"/>
        <c:noMultiLvlLbl val="0"/>
      </c:catAx>
      <c:valAx>
        <c:axId val="20889958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8993775"/>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indent="0" algn="ctr">
              <a:defRPr sz="1400" b="0" i="0" u="none" strike="noStrike" kern="1200" spc="0" baseline="0">
                <a:solidFill>
                  <a:schemeClr val="tx1">
                    <a:lumMod val="65000"/>
                    <a:lumOff val="35000"/>
                  </a:schemeClr>
                </a:solidFill>
                <a:latin typeface="+mn-lt"/>
                <a:ea typeface="+mn-ea"/>
                <a:cs typeface="+mn-cs"/>
              </a:defRPr>
            </a:pPr>
            <a:r>
              <a:rPr lang="en-US" sz="1200" b="1" dirty="0">
                <a:solidFill>
                  <a:schemeClr val="accent1">
                    <a:lumMod val="50000"/>
                  </a:schemeClr>
                </a:solidFill>
                <a:latin typeface="+mn-lt"/>
                <a:ea typeface="+mn-ea"/>
                <a:cs typeface="+mn-cs"/>
              </a:rPr>
              <a:t>NIBRS Participation 2022 vs. 2023</a:t>
            </a:r>
            <a:br>
              <a:rPr lang="en-US" sz="1200" b="1" dirty="0">
                <a:solidFill>
                  <a:schemeClr val="accent1">
                    <a:lumMod val="50000"/>
                  </a:schemeClr>
                </a:solidFill>
                <a:latin typeface="+mn-lt"/>
                <a:ea typeface="+mn-ea"/>
                <a:cs typeface="+mn-cs"/>
              </a:rPr>
            </a:br>
            <a:r>
              <a:rPr lang="en-US" sz="1200" b="1" dirty="0">
                <a:solidFill>
                  <a:schemeClr val="accent1">
                    <a:lumMod val="50000"/>
                  </a:schemeClr>
                </a:solidFill>
                <a:latin typeface="+mn-lt"/>
                <a:ea typeface="+mn-ea"/>
                <a:cs typeface="+mn-cs"/>
              </a:rPr>
              <a:t>Agency Participation Counts</a:t>
            </a:r>
          </a:p>
        </c:rich>
      </c:tx>
      <c:overlay val="0"/>
      <c:spPr>
        <a:noFill/>
        <a:ln>
          <a:noFill/>
        </a:ln>
        <a:effectLst/>
      </c:spPr>
      <c:txPr>
        <a:bodyPr rot="0" spcFirstLastPara="1" vertOverflow="ellipsis" vert="horz" wrap="square" anchor="ctr" anchorCtr="1"/>
        <a:lstStyle/>
        <a:p>
          <a:pPr marL="0" indent="0" algn="ct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'[Chart in Microsoft PowerPoint]Sheet1'!$B$1</c:f>
              <c:strCache>
                <c:ptCount val="1"/>
                <c:pt idx="0">
                  <c:v>Agency Particaption</c:v>
                </c:pt>
              </c:strCache>
            </c:strRef>
          </c:tx>
          <c:spPr>
            <a:solidFill>
              <a:schemeClr val="accent1">
                <a:lumMod val="50000"/>
              </a:schemeClr>
            </a:solidFill>
            <a:ln>
              <a:noFill/>
            </a:ln>
            <a:effectLst/>
            <a:sp3d/>
          </c:spPr>
          <c:invertIfNegative val="0"/>
          <c:dPt>
            <c:idx val="0"/>
            <c:invertIfNegative val="0"/>
            <c:bubble3D val="0"/>
            <c:spPr>
              <a:solidFill>
                <a:srgbClr val="FFC000"/>
              </a:solidFill>
              <a:ln>
                <a:noFill/>
              </a:ln>
              <a:effectLst/>
              <a:sp3d/>
            </c:spPr>
            <c:extLst>
              <c:ext xmlns:c16="http://schemas.microsoft.com/office/drawing/2014/chart" uri="{C3380CC4-5D6E-409C-BE32-E72D297353CC}">
                <c16:uniqueId val="{00000001-48DC-4EE2-AADD-423B75F70167}"/>
              </c:ext>
            </c:extLst>
          </c:dPt>
          <c:dLbls>
            <c:dLbl>
              <c:idx val="0"/>
              <c:tx>
                <c:rich>
                  <a:bodyPr/>
                  <a:lstStyle/>
                  <a:p>
                    <a:r>
                      <a:rPr lang="en-US" dirty="0">
                        <a:solidFill>
                          <a:sysClr val="windowText" lastClr="000000"/>
                        </a:solidFill>
                      </a:rPr>
                      <a:t>13,628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8DC-4EE2-AADD-423B75F70167}"/>
                </c:ext>
              </c:extLst>
            </c:dLbl>
            <c:dLbl>
              <c:idx val="1"/>
              <c:tx>
                <c:rich>
                  <a:bodyPr/>
                  <a:lstStyle/>
                  <a:p>
                    <a:r>
                      <a:rPr lang="en-US" dirty="0"/>
                      <a:t>13,178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878-4EA7-B6CD-DFC0D8C847F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 in Microsoft PowerPoint]Sheet1'!$A$2:$A$3</c:f>
              <c:numCache>
                <c:formatCode>General</c:formatCode>
                <c:ptCount val="2"/>
                <c:pt idx="0">
                  <c:v>2022</c:v>
                </c:pt>
                <c:pt idx="1">
                  <c:v>2023</c:v>
                </c:pt>
              </c:numCache>
            </c:numRef>
          </c:cat>
          <c:val>
            <c:numRef>
              <c:f>'[Chart in Microsoft PowerPoint]Sheet1'!$B$2:$B$3</c:f>
              <c:numCache>
                <c:formatCode>#,##0</c:formatCode>
                <c:ptCount val="2"/>
                <c:pt idx="0">
                  <c:v>13626</c:v>
                </c:pt>
                <c:pt idx="1">
                  <c:v>13128</c:v>
                </c:pt>
              </c:numCache>
            </c:numRef>
          </c:val>
          <c:extLst>
            <c:ext xmlns:c16="http://schemas.microsoft.com/office/drawing/2014/chart" uri="{C3380CC4-5D6E-409C-BE32-E72D297353CC}">
              <c16:uniqueId val="{00000002-48DC-4EE2-AADD-423B75F70167}"/>
            </c:ext>
          </c:extLst>
        </c:ser>
        <c:dLbls>
          <c:showLegendKey val="0"/>
          <c:showVal val="0"/>
          <c:showCatName val="0"/>
          <c:showSerName val="0"/>
          <c:showPercent val="0"/>
          <c:showBubbleSize val="0"/>
        </c:dLbls>
        <c:gapWidth val="150"/>
        <c:shape val="box"/>
        <c:axId val="1265910703"/>
        <c:axId val="1265912367"/>
        <c:axId val="0"/>
      </c:bar3DChart>
      <c:catAx>
        <c:axId val="1265910703"/>
        <c:scaling>
          <c:orientation val="minMax"/>
        </c:scaling>
        <c:delete val="1"/>
        <c:axPos val="b"/>
        <c:numFmt formatCode="General" sourceLinked="1"/>
        <c:majorTickMark val="none"/>
        <c:minorTickMark val="none"/>
        <c:tickLblPos val="nextTo"/>
        <c:crossAx val="1265912367"/>
        <c:crosses val="autoZero"/>
        <c:auto val="1"/>
        <c:lblAlgn val="ctr"/>
        <c:lblOffset val="100"/>
        <c:noMultiLvlLbl val="0"/>
      </c:catAx>
      <c:valAx>
        <c:axId val="1265912367"/>
        <c:scaling>
          <c:orientation val="minMax"/>
          <c:max val="18000"/>
          <c:min val="2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59107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indent="0" algn="ctr">
              <a:defRPr lang="en-US" sz="1200" b="1" i="0" u="none" strike="noStrike" kern="1200" spc="0" baseline="0" dirty="0">
                <a:solidFill>
                  <a:schemeClr val="accent1">
                    <a:lumMod val="50000"/>
                  </a:schemeClr>
                </a:solidFill>
                <a:latin typeface="+mn-lt"/>
                <a:ea typeface="+mn-ea"/>
                <a:cs typeface="+mn-cs"/>
              </a:defRPr>
            </a:pPr>
            <a:r>
              <a:rPr lang="en-US" sz="1200" b="1" dirty="0">
                <a:solidFill>
                  <a:schemeClr val="accent1">
                    <a:lumMod val="50000"/>
                  </a:schemeClr>
                </a:solidFill>
                <a:latin typeface="+mn-lt"/>
                <a:ea typeface="+mn-ea"/>
                <a:cs typeface="+mn-cs"/>
              </a:rPr>
              <a:t>NIBRS Participation 2022 vs. 2023</a:t>
            </a:r>
            <a:br>
              <a:rPr lang="en-US" sz="1200" b="1" dirty="0">
                <a:solidFill>
                  <a:schemeClr val="accent1">
                    <a:lumMod val="50000"/>
                  </a:schemeClr>
                </a:solidFill>
                <a:latin typeface="+mn-lt"/>
                <a:ea typeface="+mn-ea"/>
                <a:cs typeface="+mn-cs"/>
              </a:rPr>
            </a:br>
            <a:r>
              <a:rPr lang="en-US" sz="1200" b="1" dirty="0">
                <a:solidFill>
                  <a:schemeClr val="accent1">
                    <a:lumMod val="50000"/>
                  </a:schemeClr>
                </a:solidFill>
                <a:latin typeface="+mn-lt"/>
                <a:ea typeface="+mn-ea"/>
                <a:cs typeface="+mn-cs"/>
              </a:rPr>
              <a:t>Agency Participation and Population Coverage Percentages </a:t>
            </a:r>
          </a:p>
        </c:rich>
      </c:tx>
      <c:overlay val="0"/>
      <c:spPr>
        <a:noFill/>
        <a:ln>
          <a:noFill/>
        </a:ln>
        <a:effectLst/>
      </c:spPr>
      <c:txPr>
        <a:bodyPr rot="0" spcFirstLastPara="1" vertOverflow="ellipsis" vert="horz" wrap="square" anchor="ctr" anchorCtr="1"/>
        <a:lstStyle/>
        <a:p>
          <a:pPr marL="0" indent="0" algn="ctr">
            <a:defRPr lang="en-US" sz="1200" b="1" i="0" u="none" strike="noStrike" kern="1200" spc="0" baseline="0" dirty="0">
              <a:solidFill>
                <a:schemeClr val="accent1">
                  <a:lumMod val="50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'[Chart in Microsoft PowerPoint]Sheet1'!$E$2</c:f>
              <c:strCache>
                <c:ptCount val="1"/>
                <c:pt idx="0">
                  <c:v>2022</c:v>
                </c:pt>
              </c:strCache>
            </c:strRef>
          </c:tx>
          <c:spPr>
            <a:solidFill>
              <a:srgbClr val="FFC000"/>
            </a:solidFill>
            <a:ln>
              <a:noFill/>
            </a:ln>
            <a:effectLst/>
            <a:sp3d/>
          </c:spPr>
          <c:invertIfNegative val="0"/>
          <c:dLbls>
            <c:dLbl>
              <c:idx val="0"/>
              <c:layout>
                <c:manualLayout>
                  <c:x val="-5.0925337632079971E-17"/>
                  <c:y val="0.120370370370370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2C6-444D-83D6-5C8BE4B3C922}"/>
                </c:ext>
              </c:extLst>
            </c:dLbl>
            <c:dLbl>
              <c:idx val="1"/>
              <c:layout>
                <c:manualLayout>
                  <c:x val="-2.7777777777777779E-3"/>
                  <c:y val="0.120370370370370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2C6-444D-83D6-5C8BE4B3C92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PowerPoint]Sheet1'!$F$1:$G$1</c:f>
              <c:strCache>
                <c:ptCount val="2"/>
                <c:pt idx="0">
                  <c:v>Agency Particaption</c:v>
                </c:pt>
                <c:pt idx="1">
                  <c:v>Population Coverage</c:v>
                </c:pt>
              </c:strCache>
            </c:strRef>
          </c:cat>
          <c:val>
            <c:numRef>
              <c:f>'[Chart in Microsoft PowerPoint]Sheet1'!$F$2:$G$2</c:f>
              <c:numCache>
                <c:formatCode>0.0%</c:formatCode>
                <c:ptCount val="2"/>
                <c:pt idx="0">
                  <c:v>0.71699999999999997</c:v>
                </c:pt>
                <c:pt idx="1">
                  <c:v>0.80400000000000005</c:v>
                </c:pt>
              </c:numCache>
            </c:numRef>
          </c:val>
          <c:extLst>
            <c:ext xmlns:c16="http://schemas.microsoft.com/office/drawing/2014/chart" uri="{C3380CC4-5D6E-409C-BE32-E72D297353CC}">
              <c16:uniqueId val="{00000002-92C6-444D-83D6-5C8BE4B3C922}"/>
            </c:ext>
          </c:extLst>
        </c:ser>
        <c:ser>
          <c:idx val="1"/>
          <c:order val="1"/>
          <c:tx>
            <c:strRef>
              <c:f>'[Chart in Microsoft PowerPoint]Sheet1'!$E$3</c:f>
              <c:strCache>
                <c:ptCount val="1"/>
                <c:pt idx="0">
                  <c:v>2023</c:v>
                </c:pt>
              </c:strCache>
            </c:strRef>
          </c:tx>
          <c:spPr>
            <a:solidFill>
              <a:schemeClr val="accent1">
                <a:lumMod val="50000"/>
              </a:schemeClr>
            </a:solidFill>
            <a:ln>
              <a:noFill/>
            </a:ln>
            <a:effectLst/>
            <a:sp3d/>
          </c:spPr>
          <c:invertIfNegative val="0"/>
          <c:dLbls>
            <c:dLbl>
              <c:idx val="0"/>
              <c:layout>
                <c:manualLayout>
                  <c:x val="0"/>
                  <c:y val="0.1111111111111111"/>
                </c:manualLayout>
              </c:layout>
              <c:tx>
                <c:rich>
                  <a:bodyPr/>
                  <a:lstStyle/>
                  <a:p>
                    <a:r>
                      <a:rPr lang="en-US" dirty="0"/>
                      <a:t>68.9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2C6-444D-83D6-5C8BE4B3C922}"/>
                </c:ext>
              </c:extLst>
            </c:dLbl>
            <c:dLbl>
              <c:idx val="1"/>
              <c:layout>
                <c:manualLayout>
                  <c:x val="-1.0185067526415994E-16"/>
                  <c:y val="0.125"/>
                </c:manualLayout>
              </c:layout>
              <c:tx>
                <c:rich>
                  <a:bodyPr/>
                  <a:lstStyle/>
                  <a:p>
                    <a:r>
                      <a:rPr lang="en-US" dirty="0"/>
                      <a:t>80.1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92C6-444D-83D6-5C8BE4B3C92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PowerPoint]Sheet1'!$F$1:$G$1</c:f>
              <c:strCache>
                <c:ptCount val="2"/>
                <c:pt idx="0">
                  <c:v>Agency Particaption</c:v>
                </c:pt>
                <c:pt idx="1">
                  <c:v>Population Coverage</c:v>
                </c:pt>
              </c:strCache>
            </c:strRef>
          </c:cat>
          <c:val>
            <c:numRef>
              <c:f>'[Chart in Microsoft PowerPoint]Sheet1'!$F$3:$G$3</c:f>
              <c:numCache>
                <c:formatCode>0.0%</c:formatCode>
                <c:ptCount val="2"/>
                <c:pt idx="0">
                  <c:v>0.68700000000000006</c:v>
                </c:pt>
                <c:pt idx="1">
                  <c:v>0.8</c:v>
                </c:pt>
              </c:numCache>
            </c:numRef>
          </c:val>
          <c:extLst>
            <c:ext xmlns:c16="http://schemas.microsoft.com/office/drawing/2014/chart" uri="{C3380CC4-5D6E-409C-BE32-E72D297353CC}">
              <c16:uniqueId val="{00000005-92C6-444D-83D6-5C8BE4B3C922}"/>
            </c:ext>
          </c:extLst>
        </c:ser>
        <c:dLbls>
          <c:showLegendKey val="0"/>
          <c:showVal val="0"/>
          <c:showCatName val="0"/>
          <c:showSerName val="0"/>
          <c:showPercent val="0"/>
          <c:showBubbleSize val="0"/>
        </c:dLbls>
        <c:gapWidth val="150"/>
        <c:shape val="box"/>
        <c:axId val="1356365503"/>
        <c:axId val="1356366751"/>
        <c:axId val="0"/>
      </c:bar3DChart>
      <c:catAx>
        <c:axId val="1356365503"/>
        <c:scaling>
          <c:orientation val="minMax"/>
        </c:scaling>
        <c:delete val="1"/>
        <c:axPos val="b"/>
        <c:numFmt formatCode="General" sourceLinked="1"/>
        <c:majorTickMark val="none"/>
        <c:minorTickMark val="none"/>
        <c:tickLblPos val="nextTo"/>
        <c:crossAx val="1356366751"/>
        <c:crosses val="autoZero"/>
        <c:auto val="1"/>
        <c:lblAlgn val="ctr"/>
        <c:lblOffset val="100"/>
        <c:noMultiLvlLbl val="0"/>
      </c:catAx>
      <c:valAx>
        <c:axId val="1356366751"/>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563655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284AC8-3143-40C6-91BD-119D62643547}" type="doc">
      <dgm:prSet loTypeId="urn:microsoft.com/office/officeart/2005/8/layout/list1" loCatId="list" qsTypeId="urn:microsoft.com/office/officeart/2005/8/quickstyle/simple1" qsCatId="simple" csTypeId="urn:microsoft.com/office/officeart/2005/8/colors/accent1_5" csCatId="accent1" phldr="1"/>
      <dgm:spPr/>
      <dgm:t>
        <a:bodyPr/>
        <a:lstStyle/>
        <a:p>
          <a:endParaRPr lang="en-US"/>
        </a:p>
      </dgm:t>
    </dgm:pt>
    <dgm:pt modelId="{6E208ABE-A5C2-4046-9975-6D42C704CD8C}">
      <dgm:prSet phldrT="[Text]"/>
      <dgm:spPr>
        <a:solidFill>
          <a:schemeClr val="tx2">
            <a:lumMod val="75000"/>
          </a:schemeClr>
        </a:solidFill>
      </dgm:spPr>
      <dgm:t>
        <a:bodyPr spcFirstLastPara="0" vert="horz" wrap="square" lIns="11430" tIns="11430" rIns="11430" bIns="11430" numCol="1" spcCol="1270" anchor="ctr" anchorCtr="0"/>
        <a:lstStyle/>
        <a:p>
          <a:pPr algn="l">
            <a:tabLst>
              <a:tab pos="227013" algn="l"/>
            </a:tabLst>
          </a:pPr>
          <a:r>
            <a:rPr lang="en-US" kern="1200" dirty="0">
              <a:solidFill>
                <a:schemeClr val="bg1"/>
              </a:solidFill>
              <a:latin typeface="Arial" panose="020B0604020202020204" pitchFamily="34" charset="0"/>
              <a:ea typeface="+mn-ea"/>
              <a:cs typeface="Arial" panose="020B0604020202020204" pitchFamily="34" charset="0"/>
            </a:rPr>
            <a:t>   State</a:t>
          </a:r>
          <a:r>
            <a:rPr lang="en-US" kern="1200" dirty="0">
              <a:solidFill>
                <a:schemeClr val="tx1"/>
              </a:solidFill>
              <a:latin typeface="Arial" panose="020B0604020202020204" pitchFamily="34" charset="0"/>
              <a:ea typeface="+mn-ea"/>
              <a:cs typeface="Arial" panose="020B0604020202020204" pitchFamily="34" charset="0"/>
            </a:rPr>
            <a:t> </a:t>
          </a:r>
        </a:p>
      </dgm:t>
    </dgm:pt>
    <dgm:pt modelId="{6A229BA9-3E86-4303-903B-5530E884E092}" type="parTrans" cxnId="{C65F5B61-1F0B-48F9-A6F4-1C6A6739DE30}">
      <dgm:prSet/>
      <dgm:spPr/>
      <dgm:t>
        <a:bodyPr/>
        <a:lstStyle/>
        <a:p>
          <a:endParaRPr lang="en-US"/>
        </a:p>
      </dgm:t>
    </dgm:pt>
    <dgm:pt modelId="{D94BA9CD-07DE-4412-A44F-0EEB5F5D6A0D}" type="sibTrans" cxnId="{C65F5B61-1F0B-48F9-A6F4-1C6A6739DE30}">
      <dgm:prSet/>
      <dgm:spPr/>
      <dgm:t>
        <a:bodyPr/>
        <a:lstStyle/>
        <a:p>
          <a:endParaRPr lang="en-US"/>
        </a:p>
      </dgm:t>
    </dgm:pt>
    <dgm:pt modelId="{8020B42F-1A27-4064-A5E8-0541911DDF8C}">
      <dgm:prSet phldrT="[Text]"/>
      <dgm:spPr>
        <a:solidFill>
          <a:schemeClr val="tx2">
            <a:lumMod val="75000"/>
          </a:schemeClr>
        </a:solidFill>
      </dgm:spPr>
      <dgm:t>
        <a:bodyPr vert="horz"/>
        <a:lstStyle/>
        <a:p>
          <a:r>
            <a:rPr lang="en-US" dirty="0">
              <a:solidFill>
                <a:schemeClr val="bg1"/>
              </a:solidFill>
              <a:latin typeface="Arial" panose="020B0604020202020204" pitchFamily="34" charset="0"/>
              <a:cs typeface="Arial" panose="020B0604020202020204" pitchFamily="34" charset="0"/>
            </a:rPr>
            <a:t>National</a:t>
          </a:r>
        </a:p>
      </dgm:t>
    </dgm:pt>
    <dgm:pt modelId="{D4078B79-BAF8-44AB-9BB2-E8BB3C5F6BD1}" type="parTrans" cxnId="{A51C11CE-57B4-4E5D-B48A-D5333AF96357}">
      <dgm:prSet/>
      <dgm:spPr/>
      <dgm:t>
        <a:bodyPr/>
        <a:lstStyle/>
        <a:p>
          <a:endParaRPr lang="en-US"/>
        </a:p>
      </dgm:t>
    </dgm:pt>
    <dgm:pt modelId="{3E5575AA-4D84-4CBD-8B64-B2756AD8A325}" type="sibTrans" cxnId="{A51C11CE-57B4-4E5D-B48A-D5333AF96357}">
      <dgm:prSet/>
      <dgm:spPr/>
      <dgm:t>
        <a:bodyPr/>
        <a:lstStyle/>
        <a:p>
          <a:endParaRPr lang="en-US"/>
        </a:p>
      </dgm:t>
    </dgm:pt>
    <dgm:pt modelId="{B8913AB3-7D1E-455B-9312-AA857648B015}">
      <dgm:prSet phldrT="[Text]"/>
      <dgm:spPr>
        <a:solidFill>
          <a:schemeClr val="tx2">
            <a:lumMod val="75000"/>
          </a:schemeClr>
        </a:solidFill>
      </dgm:spPr>
      <dgm:t>
        <a:bodyPr vert="horz" anchor="ctr"/>
        <a:lstStyle/>
        <a:p>
          <a:pPr algn="l"/>
          <a:r>
            <a:rPr lang="en-US" dirty="0">
              <a:solidFill>
                <a:schemeClr val="bg1"/>
              </a:solidFill>
              <a:latin typeface="Arial" panose="020B0604020202020204" pitchFamily="34" charset="0"/>
              <a:cs typeface="Arial" panose="020B0604020202020204" pitchFamily="34" charset="0"/>
            </a:rPr>
            <a:t>Local</a:t>
          </a:r>
        </a:p>
      </dgm:t>
    </dgm:pt>
    <dgm:pt modelId="{A948B988-13C1-4EB4-93D8-B88948E99629}" type="sibTrans" cxnId="{E3BEE372-8A41-47CD-8135-A25366C0BB68}">
      <dgm:prSet/>
      <dgm:spPr/>
      <dgm:t>
        <a:bodyPr/>
        <a:lstStyle/>
        <a:p>
          <a:endParaRPr lang="en-US"/>
        </a:p>
      </dgm:t>
    </dgm:pt>
    <dgm:pt modelId="{4F0D70F5-87A1-4BFB-B7E8-56353DE46234}" type="parTrans" cxnId="{E3BEE372-8A41-47CD-8135-A25366C0BB68}">
      <dgm:prSet/>
      <dgm:spPr/>
      <dgm:t>
        <a:bodyPr/>
        <a:lstStyle/>
        <a:p>
          <a:endParaRPr lang="en-US"/>
        </a:p>
      </dgm:t>
    </dgm:pt>
    <dgm:pt modelId="{1DEC7ACB-700C-465C-B11F-400F9D4B6400}">
      <dgm:prSet phldrT="[Text]" custT="1"/>
      <dgm:spPr>
        <a:ln>
          <a:solidFill>
            <a:schemeClr val="tx2">
              <a:lumMod val="50000"/>
            </a:schemeClr>
          </a:solidFill>
        </a:ln>
      </dgm:spPr>
      <dgm:t>
        <a:bodyPr/>
        <a:lstStyle/>
        <a:p>
          <a:pPr algn="l"/>
          <a:r>
            <a:rPr lang="en-US" sz="1200" b="1" dirty="0">
              <a:latin typeface="Arial" panose="020B0604020202020204" pitchFamily="34" charset="0"/>
              <a:cs typeface="Arial" panose="020B0604020202020204" pitchFamily="34" charset="0"/>
            </a:rPr>
            <a:t>Operational analyses </a:t>
          </a:r>
          <a:r>
            <a:rPr lang="en-US" sz="1200" b="1" baseline="0" dirty="0">
              <a:latin typeface="Arial" panose="020B0604020202020204" pitchFamily="34" charset="0"/>
              <a:cs typeface="Arial" panose="020B0604020202020204" pitchFamily="34" charset="0"/>
            </a:rPr>
            <a:t>is</a:t>
          </a:r>
          <a:r>
            <a:rPr lang="en-US" sz="1200" baseline="0" dirty="0">
              <a:latin typeface="Arial" panose="020B0604020202020204" pitchFamily="34" charset="0"/>
              <a:cs typeface="Arial" panose="020B0604020202020204" pitchFamily="34" charset="0"/>
            </a:rPr>
            <a:t> mainly concerned with a </a:t>
          </a:r>
          <a:r>
            <a:rPr lang="en-US" sz="1200" b="1" baseline="0" dirty="0">
              <a:latin typeface="Arial" panose="020B0604020202020204" pitchFamily="34" charset="0"/>
              <a:cs typeface="Arial" panose="020B0604020202020204" pitchFamily="34" charset="0"/>
            </a:rPr>
            <a:t>particular jurisdiction</a:t>
          </a:r>
          <a:r>
            <a:rPr lang="en-US" sz="1200" baseline="0" dirty="0">
              <a:latin typeface="Arial" panose="020B0604020202020204" pitchFamily="34" charset="0"/>
              <a:cs typeface="Arial" panose="020B0604020202020204" pitchFamily="34" charset="0"/>
            </a:rPr>
            <a:t>, and </a:t>
          </a:r>
          <a:r>
            <a:rPr lang="en-US" sz="1200" b="1" baseline="0" dirty="0">
              <a:latin typeface="Arial" panose="020B0604020202020204" pitchFamily="34" charset="0"/>
              <a:cs typeface="Arial" panose="020B0604020202020204" pitchFamily="34" charset="0"/>
            </a:rPr>
            <a:t>aids crime reduction strategies</a:t>
          </a:r>
          <a:r>
            <a:rPr lang="en-US" sz="1200" baseline="0" dirty="0">
              <a:latin typeface="Arial" panose="020B0604020202020204" pitchFamily="34" charset="0"/>
              <a:cs typeface="Arial" panose="020B0604020202020204" pitchFamily="34" charset="0"/>
            </a:rPr>
            <a:t> which is </a:t>
          </a:r>
          <a:r>
            <a:rPr lang="en-US" sz="1200" b="1" baseline="0" dirty="0">
              <a:latin typeface="Arial" panose="020B0604020202020204" pitchFamily="34" charset="0"/>
              <a:cs typeface="Arial" panose="020B0604020202020204" pitchFamily="34" charset="0"/>
            </a:rPr>
            <a:t>commonly associated </a:t>
          </a:r>
          <a:r>
            <a:rPr lang="en-US" sz="1200" baseline="0" dirty="0">
              <a:latin typeface="Arial" panose="020B0604020202020204" pitchFamily="34" charset="0"/>
              <a:cs typeface="Arial" panose="020B0604020202020204" pitchFamily="34" charset="0"/>
            </a:rPr>
            <a:t>with </a:t>
          </a:r>
          <a:r>
            <a:rPr lang="en-US" sz="1200" b="1" baseline="0" dirty="0">
              <a:latin typeface="Arial" panose="020B0604020202020204" pitchFamily="34" charset="0"/>
              <a:cs typeface="Arial" panose="020B0604020202020204" pitchFamily="34" charset="0"/>
            </a:rPr>
            <a:t>community-oriented policing or problem-oriented policing</a:t>
          </a:r>
          <a:r>
            <a:rPr lang="en-US" sz="1200" baseline="0"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dgm:t>
    </dgm:pt>
    <dgm:pt modelId="{3F2C69A3-EDFF-4258-B0B1-FC065099C998}" type="parTrans" cxnId="{1A78C2A5-9FDE-475B-B263-438E430267E1}">
      <dgm:prSet/>
      <dgm:spPr/>
      <dgm:t>
        <a:bodyPr/>
        <a:lstStyle/>
        <a:p>
          <a:endParaRPr lang="en-US"/>
        </a:p>
      </dgm:t>
    </dgm:pt>
    <dgm:pt modelId="{8FE55DB9-5C35-4F44-B853-357CD945F195}" type="sibTrans" cxnId="{1A78C2A5-9FDE-475B-B263-438E430267E1}">
      <dgm:prSet/>
      <dgm:spPr/>
      <dgm:t>
        <a:bodyPr/>
        <a:lstStyle/>
        <a:p>
          <a:endParaRPr lang="en-US"/>
        </a:p>
      </dgm:t>
    </dgm:pt>
    <dgm:pt modelId="{FF8BA52F-390A-42DA-BB59-3433A90495D0}">
      <dgm:prSet phldrT="[Text]" custT="1"/>
      <dgm:spPr>
        <a:ln>
          <a:solidFill>
            <a:schemeClr val="tx2">
              <a:lumMod val="50000"/>
            </a:schemeClr>
          </a:solidFill>
        </a:ln>
      </dgm:spPr>
      <dgm:t>
        <a:bodyPr/>
        <a:lstStyle/>
        <a:p>
          <a:pPr algn="l"/>
          <a:r>
            <a:rPr lang="en-US" sz="1200" b="1" dirty="0">
              <a:latin typeface="Arial" panose="020B0604020202020204" pitchFamily="34" charset="0"/>
              <a:cs typeface="Arial" panose="020B0604020202020204" pitchFamily="34" charset="0"/>
            </a:rPr>
            <a:t>Strategic intelligence </a:t>
          </a:r>
          <a:r>
            <a:rPr lang="en-US" sz="1200" dirty="0">
              <a:latin typeface="Arial" panose="020B0604020202020204" pitchFamily="34" charset="0"/>
              <a:cs typeface="Arial" panose="020B0604020202020204" pitchFamily="34" charset="0"/>
            </a:rPr>
            <a:t>provides </a:t>
          </a:r>
          <a:r>
            <a:rPr lang="en-US" sz="1200" b="1" dirty="0">
              <a:latin typeface="Arial" panose="020B0604020202020204" pitchFamily="34" charset="0"/>
              <a:cs typeface="Arial" panose="020B0604020202020204" pitchFamily="34" charset="0"/>
            </a:rPr>
            <a:t>insight </a:t>
          </a:r>
          <a:r>
            <a:rPr lang="en-US" sz="1200" b="0" dirty="0">
              <a:latin typeface="Arial" panose="020B0604020202020204" pitchFamily="34" charset="0"/>
              <a:cs typeface="Arial" panose="020B0604020202020204" pitchFamily="34" charset="0"/>
            </a:rPr>
            <a:t>and </a:t>
          </a:r>
          <a:r>
            <a:rPr lang="en-US" sz="1200" b="1" dirty="0">
              <a:latin typeface="Arial" panose="020B0604020202020204" pitchFamily="34" charset="0"/>
              <a:cs typeface="Arial" panose="020B0604020202020204" pitchFamily="34" charset="0"/>
            </a:rPr>
            <a:t>understanding</a:t>
          </a:r>
          <a:r>
            <a:rPr lang="en-US" sz="1200" b="0" dirty="0">
              <a:latin typeface="Arial" panose="020B0604020202020204" pitchFamily="34" charset="0"/>
              <a:cs typeface="Arial" panose="020B0604020202020204" pitchFamily="34" charset="0"/>
            </a:rPr>
            <a:t> into </a:t>
          </a:r>
          <a:r>
            <a:rPr lang="en-US" sz="1200" b="1" dirty="0">
              <a:latin typeface="Arial" panose="020B0604020202020204" pitchFamily="34" charset="0"/>
              <a:cs typeface="Arial" panose="020B0604020202020204" pitchFamily="34" charset="0"/>
            </a:rPr>
            <a:t>patterns of criminal behavior</a:t>
          </a:r>
          <a:r>
            <a:rPr lang="en-US" sz="1200" b="0" dirty="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dgm:t>
    </dgm:pt>
    <dgm:pt modelId="{21F675A2-56A8-4E21-97E4-D5F81808584A}" type="parTrans" cxnId="{0D8375E4-1B26-404B-88EE-038F5E4226FE}">
      <dgm:prSet/>
      <dgm:spPr/>
      <dgm:t>
        <a:bodyPr/>
        <a:lstStyle/>
        <a:p>
          <a:endParaRPr lang="en-US"/>
        </a:p>
      </dgm:t>
    </dgm:pt>
    <dgm:pt modelId="{821CA98A-778C-4CB6-823D-71B27AF53E98}" type="sibTrans" cxnId="{0D8375E4-1B26-404B-88EE-038F5E4226FE}">
      <dgm:prSet/>
      <dgm:spPr/>
      <dgm:t>
        <a:bodyPr/>
        <a:lstStyle/>
        <a:p>
          <a:endParaRPr lang="en-US"/>
        </a:p>
      </dgm:t>
    </dgm:pt>
    <dgm:pt modelId="{1D7A8A67-00D2-4A30-BA81-CDB5012EDEA9}">
      <dgm:prSet phldrT="[Text]" custT="1"/>
      <dgm:spPr>
        <a:ln>
          <a:solidFill>
            <a:schemeClr val="tx2">
              <a:lumMod val="50000"/>
            </a:schemeClr>
          </a:solidFill>
        </a:ln>
      </dgm:spPr>
      <dgm:t>
        <a:bodyPr/>
        <a:lstStyle/>
        <a:p>
          <a:pPr algn="l"/>
          <a:r>
            <a:rPr lang="en-US" sz="1200" dirty="0">
              <a:solidFill>
                <a:schemeClr val="tx1"/>
              </a:solidFill>
              <a:latin typeface="Arial" panose="020B0604020202020204" pitchFamily="34" charset="0"/>
              <a:cs typeface="Arial" panose="020B0604020202020204" pitchFamily="34" charset="0"/>
            </a:rPr>
            <a:t>Strategic intelligence </a:t>
          </a:r>
          <a:r>
            <a:rPr lang="en-US" sz="1200" b="1" dirty="0">
              <a:solidFill>
                <a:schemeClr val="tx1"/>
              </a:solidFill>
              <a:latin typeface="Arial" panose="020B0604020202020204" pitchFamily="34" charset="0"/>
              <a:cs typeface="Arial" panose="020B0604020202020204" pitchFamily="34" charset="0"/>
            </a:rPr>
            <a:t>influences</a:t>
          </a:r>
          <a:r>
            <a:rPr lang="en-US" sz="1200" dirty="0">
              <a:solidFill>
                <a:schemeClr val="tx1"/>
              </a:solidFill>
              <a:latin typeface="Arial" panose="020B0604020202020204" pitchFamily="34" charset="0"/>
              <a:cs typeface="Arial" panose="020B0604020202020204" pitchFamily="34" charset="0"/>
            </a:rPr>
            <a:t> </a:t>
          </a:r>
          <a:r>
            <a:rPr lang="en-US" sz="1200" b="1" dirty="0">
              <a:solidFill>
                <a:schemeClr val="tx1"/>
              </a:solidFill>
              <a:latin typeface="Arial" panose="020B0604020202020204" pitchFamily="34" charset="0"/>
              <a:cs typeface="Arial" panose="020B0604020202020204" pitchFamily="34" charset="0"/>
            </a:rPr>
            <a:t>long-term organizational objectives</a:t>
          </a:r>
          <a:r>
            <a:rPr lang="en-US" sz="1200" dirty="0">
              <a:solidFill>
                <a:schemeClr val="tx1"/>
              </a:solidFill>
              <a:latin typeface="Arial" panose="020B0604020202020204" pitchFamily="34" charset="0"/>
              <a:cs typeface="Arial" panose="020B0604020202020204" pitchFamily="34" charset="0"/>
            </a:rPr>
            <a:t>: </a:t>
          </a:r>
          <a:r>
            <a:rPr lang="en-US" sz="1200" b="1" dirty="0">
              <a:solidFill>
                <a:schemeClr val="tx1"/>
              </a:solidFill>
              <a:latin typeface="Arial" panose="020B0604020202020204" pitchFamily="34" charset="0"/>
              <a:cs typeface="Arial" panose="020B0604020202020204" pitchFamily="34" charset="0"/>
            </a:rPr>
            <a:t>policy, resource allocation, and strategy</a:t>
          </a:r>
          <a:r>
            <a:rPr lang="en-US" sz="1200" dirty="0">
              <a:solidFill>
                <a:schemeClr val="tx1"/>
              </a:solidFill>
              <a:latin typeface="Arial" panose="020B0604020202020204" pitchFamily="34" charset="0"/>
              <a:cs typeface="Arial" panose="020B0604020202020204" pitchFamily="34" charset="0"/>
            </a:rPr>
            <a:t>.</a:t>
          </a:r>
        </a:p>
      </dgm:t>
    </dgm:pt>
    <dgm:pt modelId="{3C39574E-B505-4C2D-AED1-CBA5CD8DEC2B}" type="parTrans" cxnId="{7833AD4F-33FC-455B-BF84-916E1A02EB7D}">
      <dgm:prSet/>
      <dgm:spPr/>
      <dgm:t>
        <a:bodyPr/>
        <a:lstStyle/>
        <a:p>
          <a:endParaRPr lang="en-US"/>
        </a:p>
      </dgm:t>
    </dgm:pt>
    <dgm:pt modelId="{E35CD2E7-A461-476F-8E1B-95CB1809E288}" type="sibTrans" cxnId="{7833AD4F-33FC-455B-BF84-916E1A02EB7D}">
      <dgm:prSet/>
      <dgm:spPr/>
      <dgm:t>
        <a:bodyPr/>
        <a:lstStyle/>
        <a:p>
          <a:endParaRPr lang="en-US"/>
        </a:p>
      </dgm:t>
    </dgm:pt>
    <dgm:pt modelId="{D1200139-0E57-4443-8545-8FD27964BA72}">
      <dgm:prSet phldrT="[Text]" custT="1"/>
      <dgm:spPr>
        <a:ln>
          <a:solidFill>
            <a:schemeClr val="tx2">
              <a:lumMod val="50000"/>
            </a:schemeClr>
          </a:solidFill>
        </a:ln>
      </dgm:spPr>
      <dgm:t>
        <a:bodyPr anchor="t" anchorCtr="0"/>
        <a:lstStyle/>
        <a:p>
          <a:pPr algn="l">
            <a:buClrTx/>
            <a:buSzTx/>
            <a:buFont typeface="Arial" panose="020B0604020202020204" pitchFamily="34" charset="0"/>
            <a:buChar char="•"/>
          </a:pPr>
          <a:r>
            <a:rPr lang="en-US" sz="1200" b="1" dirty="0">
              <a:latin typeface="Arial" panose="020B0604020202020204" pitchFamily="34" charset="0"/>
              <a:cs typeface="Arial" panose="020B0604020202020204" pitchFamily="34" charset="0"/>
            </a:rPr>
            <a:t>Tactical analysis </a:t>
          </a:r>
          <a:r>
            <a:rPr lang="en-US" sz="1200" dirty="0">
              <a:latin typeface="Arial" panose="020B0604020202020204" pitchFamily="34" charset="0"/>
              <a:cs typeface="Arial" panose="020B0604020202020204" pitchFamily="34" charset="0"/>
            </a:rPr>
            <a:t>uses the </a:t>
          </a:r>
          <a:r>
            <a:rPr lang="en-US" sz="1200" b="1" dirty="0">
              <a:latin typeface="Arial" panose="020B0604020202020204" pitchFamily="34" charset="0"/>
              <a:cs typeface="Arial" panose="020B0604020202020204" pitchFamily="34" charset="0"/>
            </a:rPr>
            <a:t>most</a:t>
          </a:r>
          <a:r>
            <a:rPr lang="en-US" sz="1200" b="1" baseline="0" dirty="0">
              <a:latin typeface="Arial" panose="020B0604020202020204" pitchFamily="34" charset="0"/>
              <a:cs typeface="Arial" panose="020B0604020202020204" pitchFamily="34" charset="0"/>
            </a:rPr>
            <a:t> detailed information </a:t>
          </a:r>
          <a:r>
            <a:rPr lang="en-US" sz="1200" baseline="0" dirty="0">
              <a:latin typeface="Arial" panose="020B0604020202020204" pitchFamily="34" charset="0"/>
              <a:cs typeface="Arial" panose="020B0604020202020204" pitchFamily="34" charset="0"/>
            </a:rPr>
            <a:t>and </a:t>
          </a:r>
          <a:r>
            <a:rPr lang="en-US" sz="1200" b="1" dirty="0">
              <a:latin typeface="Arial" panose="020B0604020202020204" pitchFamily="34" charset="0"/>
              <a:cs typeface="Arial" panose="020B0604020202020204" pitchFamily="34" charset="0"/>
            </a:rPr>
            <a:t>focuses</a:t>
          </a:r>
          <a:r>
            <a:rPr lang="en-US" sz="1200" dirty="0">
              <a:latin typeface="Arial" panose="020B0604020202020204" pitchFamily="34" charset="0"/>
              <a:cs typeface="Arial" panose="020B0604020202020204" pitchFamily="34" charset="0"/>
            </a:rPr>
            <a:t> on </a:t>
          </a:r>
          <a:r>
            <a:rPr lang="en-US" sz="1200" b="1" dirty="0">
              <a:latin typeface="Arial" panose="020B0604020202020204" pitchFamily="34" charset="0"/>
              <a:cs typeface="Arial" panose="020B0604020202020204" pitchFamily="34" charset="0"/>
            </a:rPr>
            <a:t>a particular crime </a:t>
          </a:r>
          <a:r>
            <a:rPr lang="en-US" sz="1200" dirty="0">
              <a:latin typeface="Arial" panose="020B0604020202020204" pitchFamily="34" charset="0"/>
              <a:cs typeface="Arial" panose="020B0604020202020204" pitchFamily="34" charset="0"/>
            </a:rPr>
            <a:t>or </a:t>
          </a:r>
          <a:r>
            <a:rPr lang="en-US" sz="1200" b="1" dirty="0">
              <a:latin typeface="Arial" panose="020B0604020202020204" pitchFamily="34" charset="0"/>
              <a:cs typeface="Arial" panose="020B0604020202020204" pitchFamily="34" charset="0"/>
            </a:rPr>
            <a:t>set of  crimes</a:t>
          </a:r>
          <a:r>
            <a:rPr lang="en-US" sz="1200" dirty="0">
              <a:latin typeface="Arial" panose="020B0604020202020204" pitchFamily="34" charset="0"/>
              <a:cs typeface="Arial" panose="020B0604020202020204" pitchFamily="34" charset="0"/>
            </a:rPr>
            <a:t>. </a:t>
          </a:r>
        </a:p>
      </dgm:t>
    </dgm:pt>
    <dgm:pt modelId="{5D9C493D-F699-4A72-AAF7-A4F23CE521D2}" type="sibTrans" cxnId="{B2BAC12A-5B0D-41C9-BDD0-BE9498DDA10C}">
      <dgm:prSet/>
      <dgm:spPr/>
      <dgm:t>
        <a:bodyPr/>
        <a:lstStyle/>
        <a:p>
          <a:endParaRPr lang="en-US"/>
        </a:p>
      </dgm:t>
    </dgm:pt>
    <dgm:pt modelId="{6BB4F4AD-3676-4A65-B6AD-F686556ADEF1}" type="parTrans" cxnId="{B2BAC12A-5B0D-41C9-BDD0-BE9498DDA10C}">
      <dgm:prSet/>
      <dgm:spPr/>
      <dgm:t>
        <a:bodyPr/>
        <a:lstStyle/>
        <a:p>
          <a:endParaRPr lang="en-US"/>
        </a:p>
      </dgm:t>
    </dgm:pt>
    <dgm:pt modelId="{D1460A3E-5DEA-439F-9C7C-F1DAFFBA8A37}">
      <dgm:prSet phldrT="[Text]" custT="1"/>
      <dgm:spPr>
        <a:ln>
          <a:solidFill>
            <a:schemeClr val="tx2">
              <a:lumMod val="50000"/>
            </a:schemeClr>
          </a:solidFill>
        </a:ln>
      </dgm:spPr>
      <dgm:t>
        <a:bodyPr anchor="t" anchorCtr="0"/>
        <a:lstStyle/>
        <a:p>
          <a:pPr algn="l"/>
          <a:r>
            <a:rPr lang="en-US" sz="1200" dirty="0">
              <a:latin typeface="Arial" panose="020B0604020202020204" pitchFamily="34" charset="0"/>
              <a:cs typeface="Arial" panose="020B0604020202020204" pitchFamily="34" charset="0"/>
            </a:rPr>
            <a:t>Addresses </a:t>
          </a:r>
          <a:r>
            <a:rPr lang="en-US" sz="1200" b="1" dirty="0">
              <a:latin typeface="Arial" panose="020B0604020202020204" pitchFamily="34" charset="0"/>
              <a:cs typeface="Arial" panose="020B0604020202020204" pitchFamily="34" charset="0"/>
            </a:rPr>
            <a:t>operational</a:t>
          </a:r>
          <a:r>
            <a:rPr lang="en-US" sz="1200" dirty="0">
              <a:latin typeface="Arial" panose="020B0604020202020204" pitchFamily="34" charset="0"/>
              <a:cs typeface="Arial" panose="020B0604020202020204" pitchFamily="34" charset="0"/>
            </a:rPr>
            <a:t> and </a:t>
          </a:r>
          <a:r>
            <a:rPr lang="en-US" sz="1200" b="1" dirty="0">
              <a:latin typeface="Arial" panose="020B0604020202020204" pitchFamily="34" charset="0"/>
              <a:cs typeface="Arial" panose="020B0604020202020204" pitchFamily="34" charset="0"/>
            </a:rPr>
            <a:t>tactical</a:t>
          </a:r>
          <a:r>
            <a:rPr lang="en-US" sz="1200" dirty="0">
              <a:latin typeface="Arial" panose="020B0604020202020204" pitchFamily="34" charset="0"/>
              <a:cs typeface="Arial" panose="020B0604020202020204" pitchFamily="34" charset="0"/>
            </a:rPr>
            <a:t> questions. </a:t>
          </a:r>
        </a:p>
      </dgm:t>
    </dgm:pt>
    <dgm:pt modelId="{83592CE0-A5D3-4DA5-B259-CD12EFE9EC2F}" type="parTrans" cxnId="{98B350D7-B73B-4673-9130-ECC266D6DF43}">
      <dgm:prSet/>
      <dgm:spPr/>
      <dgm:t>
        <a:bodyPr/>
        <a:lstStyle/>
        <a:p>
          <a:endParaRPr lang="en-US"/>
        </a:p>
      </dgm:t>
    </dgm:pt>
    <dgm:pt modelId="{3E23007A-9688-4BB9-BFF6-D5EE1FF00E19}" type="sibTrans" cxnId="{98B350D7-B73B-4673-9130-ECC266D6DF43}">
      <dgm:prSet/>
      <dgm:spPr/>
      <dgm:t>
        <a:bodyPr/>
        <a:lstStyle/>
        <a:p>
          <a:endParaRPr lang="en-US"/>
        </a:p>
      </dgm:t>
    </dgm:pt>
    <dgm:pt modelId="{9A62B7AF-032F-4376-A81A-23EA28C7C6A0}">
      <dgm:prSet phldrT="[Text]" custT="1"/>
      <dgm:spPr>
        <a:ln>
          <a:solidFill>
            <a:schemeClr val="tx2">
              <a:lumMod val="50000"/>
            </a:schemeClr>
          </a:solidFill>
        </a:ln>
      </dgm:spPr>
      <dgm:t>
        <a:bodyPr/>
        <a:lstStyle/>
        <a:p>
          <a:pPr algn="l"/>
          <a:r>
            <a:rPr lang="en-US" sz="1200" dirty="0">
              <a:latin typeface="Arial" panose="020B0604020202020204" pitchFamily="34" charset="0"/>
              <a:cs typeface="Arial" panose="020B0604020202020204" pitchFamily="34" charset="0"/>
            </a:rPr>
            <a:t>Addresses mainly </a:t>
          </a:r>
          <a:r>
            <a:rPr lang="en-US" sz="1200" b="1" dirty="0">
              <a:latin typeface="Arial" panose="020B0604020202020204" pitchFamily="34" charset="0"/>
              <a:cs typeface="Arial" panose="020B0604020202020204" pitchFamily="34" charset="0"/>
            </a:rPr>
            <a:t>operational</a:t>
          </a:r>
          <a:r>
            <a:rPr lang="en-US" sz="1200" dirty="0">
              <a:latin typeface="Arial" panose="020B0604020202020204" pitchFamily="34" charset="0"/>
              <a:cs typeface="Arial" panose="020B0604020202020204" pitchFamily="34" charset="0"/>
            </a:rPr>
            <a:t> and </a:t>
          </a:r>
          <a:r>
            <a:rPr lang="en-US" sz="1200" b="1" dirty="0">
              <a:latin typeface="Arial" panose="020B0604020202020204" pitchFamily="34" charset="0"/>
              <a:cs typeface="Arial" panose="020B0604020202020204" pitchFamily="34" charset="0"/>
            </a:rPr>
            <a:t>strategic</a:t>
          </a:r>
          <a:r>
            <a:rPr lang="en-US" sz="1200" dirty="0">
              <a:latin typeface="Arial" panose="020B0604020202020204" pitchFamily="34" charset="0"/>
              <a:cs typeface="Arial" panose="020B0604020202020204" pitchFamily="34" charset="0"/>
            </a:rPr>
            <a:t> questions.</a:t>
          </a:r>
        </a:p>
      </dgm:t>
    </dgm:pt>
    <dgm:pt modelId="{64509D4A-6CF8-42D2-BA4C-75F26CC84945}" type="parTrans" cxnId="{468536ED-F72F-46B5-B186-3458B20AD6E5}">
      <dgm:prSet/>
      <dgm:spPr/>
      <dgm:t>
        <a:bodyPr/>
        <a:lstStyle/>
        <a:p>
          <a:endParaRPr lang="en-US"/>
        </a:p>
      </dgm:t>
    </dgm:pt>
    <dgm:pt modelId="{98205A01-1628-47BC-8570-F94686F4FCE9}" type="sibTrans" cxnId="{468536ED-F72F-46B5-B186-3458B20AD6E5}">
      <dgm:prSet/>
      <dgm:spPr/>
      <dgm:t>
        <a:bodyPr/>
        <a:lstStyle/>
        <a:p>
          <a:endParaRPr lang="en-US"/>
        </a:p>
      </dgm:t>
    </dgm:pt>
    <dgm:pt modelId="{F957FC5D-820B-4574-A0BC-F649FCE3AF61}">
      <dgm:prSet phldrT="[Text]" custT="1"/>
      <dgm:spPr>
        <a:ln>
          <a:solidFill>
            <a:schemeClr val="tx2">
              <a:lumMod val="50000"/>
            </a:schemeClr>
          </a:solidFill>
        </a:ln>
      </dgm:spPr>
      <dgm:t>
        <a:bodyPr/>
        <a:lstStyle/>
        <a:p>
          <a:pPr algn="l"/>
          <a:r>
            <a:rPr lang="en-US" sz="1200" dirty="0">
              <a:latin typeface="Arial" panose="020B0604020202020204" pitchFamily="34" charset="0"/>
              <a:cs typeface="Arial" panose="020B0604020202020204" pitchFamily="34" charset="0"/>
            </a:rPr>
            <a:t>Addresses </a:t>
          </a:r>
          <a:r>
            <a:rPr lang="en-US" sz="1200" b="1" dirty="0">
              <a:latin typeface="Arial" panose="020B0604020202020204" pitchFamily="34" charset="0"/>
              <a:cs typeface="Arial" panose="020B0604020202020204" pitchFamily="34" charset="0"/>
            </a:rPr>
            <a:t>strategic</a:t>
          </a:r>
          <a:r>
            <a:rPr lang="en-US" sz="1200" dirty="0">
              <a:latin typeface="Arial" panose="020B0604020202020204" pitchFamily="34" charset="0"/>
              <a:cs typeface="Arial" panose="020B0604020202020204" pitchFamily="34" charset="0"/>
            </a:rPr>
            <a:t> questions.</a:t>
          </a:r>
        </a:p>
      </dgm:t>
    </dgm:pt>
    <dgm:pt modelId="{5530786B-DCC4-4B17-B543-FE224252A578}" type="parTrans" cxnId="{F6A00BFF-A803-4A9B-A30D-9D2513DCADC8}">
      <dgm:prSet/>
      <dgm:spPr/>
      <dgm:t>
        <a:bodyPr/>
        <a:lstStyle/>
        <a:p>
          <a:endParaRPr lang="en-US"/>
        </a:p>
      </dgm:t>
    </dgm:pt>
    <dgm:pt modelId="{97A70A32-7F2E-45AB-8FD7-7822B92D1A06}" type="sibTrans" cxnId="{F6A00BFF-A803-4A9B-A30D-9D2513DCADC8}">
      <dgm:prSet/>
      <dgm:spPr/>
      <dgm:t>
        <a:bodyPr/>
        <a:lstStyle/>
        <a:p>
          <a:endParaRPr lang="en-US"/>
        </a:p>
      </dgm:t>
    </dgm:pt>
    <dgm:pt modelId="{6BD77C1E-08C3-4CC6-B58C-F9987491E4C4}" type="pres">
      <dgm:prSet presAssocID="{70284AC8-3143-40C6-91BD-119D62643547}" presName="linear" presStyleCnt="0">
        <dgm:presLayoutVars>
          <dgm:dir/>
          <dgm:animLvl val="lvl"/>
          <dgm:resizeHandles val="exact"/>
        </dgm:presLayoutVars>
      </dgm:prSet>
      <dgm:spPr/>
    </dgm:pt>
    <dgm:pt modelId="{B147DB12-C22A-4F4E-BBA6-2B7A2400A5A3}" type="pres">
      <dgm:prSet presAssocID="{B8913AB3-7D1E-455B-9312-AA857648B015}" presName="parentLin" presStyleCnt="0"/>
      <dgm:spPr/>
    </dgm:pt>
    <dgm:pt modelId="{7638C5C6-1CFA-4A82-AE76-9098A3225D28}" type="pres">
      <dgm:prSet presAssocID="{B8913AB3-7D1E-455B-9312-AA857648B015}" presName="parentLeftMargin" presStyleLbl="node1" presStyleIdx="0" presStyleCnt="3"/>
      <dgm:spPr/>
    </dgm:pt>
    <dgm:pt modelId="{96589B8B-5CC0-4A95-B537-68C3D28A257E}" type="pres">
      <dgm:prSet presAssocID="{B8913AB3-7D1E-455B-9312-AA857648B015}" presName="parentText" presStyleLbl="node1" presStyleIdx="0" presStyleCnt="3" custScaleX="44830">
        <dgm:presLayoutVars>
          <dgm:chMax val="0"/>
          <dgm:bulletEnabled val="1"/>
        </dgm:presLayoutVars>
      </dgm:prSet>
      <dgm:spPr/>
    </dgm:pt>
    <dgm:pt modelId="{342F1A28-5066-4D8C-92B4-77BD20DFEECB}" type="pres">
      <dgm:prSet presAssocID="{B8913AB3-7D1E-455B-9312-AA857648B015}" presName="negativeSpace" presStyleCnt="0"/>
      <dgm:spPr/>
    </dgm:pt>
    <dgm:pt modelId="{A2C6A59D-50FD-4AD7-8FA5-8970EACC1393}" type="pres">
      <dgm:prSet presAssocID="{B8913AB3-7D1E-455B-9312-AA857648B015}" presName="childText" presStyleLbl="conFgAcc1" presStyleIdx="0" presStyleCnt="3">
        <dgm:presLayoutVars>
          <dgm:bulletEnabled val="1"/>
        </dgm:presLayoutVars>
      </dgm:prSet>
      <dgm:spPr/>
    </dgm:pt>
    <dgm:pt modelId="{3D7104CF-BFE9-4A9E-9EFE-F05D9B19E2DA}" type="pres">
      <dgm:prSet presAssocID="{A948B988-13C1-4EB4-93D8-B88948E99629}" presName="spaceBetweenRectangles" presStyleCnt="0"/>
      <dgm:spPr/>
    </dgm:pt>
    <dgm:pt modelId="{8421C64C-7E57-4BDB-BCC3-F4CDA4C7F94E}" type="pres">
      <dgm:prSet presAssocID="{6E208ABE-A5C2-4046-9975-6D42C704CD8C}" presName="parentLin" presStyleCnt="0"/>
      <dgm:spPr/>
    </dgm:pt>
    <dgm:pt modelId="{094A18B3-ABB5-42AC-8E12-DCEECB8DB84E}" type="pres">
      <dgm:prSet presAssocID="{6E208ABE-A5C2-4046-9975-6D42C704CD8C}" presName="parentLeftMargin" presStyleLbl="node1" presStyleIdx="0" presStyleCnt="3"/>
      <dgm:spPr/>
    </dgm:pt>
    <dgm:pt modelId="{5A7DB09C-A025-4A86-81C9-9299BAA8DB09}" type="pres">
      <dgm:prSet presAssocID="{6E208ABE-A5C2-4046-9975-6D42C704CD8C}" presName="parentText" presStyleLbl="node1" presStyleIdx="1" presStyleCnt="3" custScaleX="44830">
        <dgm:presLayoutVars>
          <dgm:chMax val="0"/>
          <dgm:bulletEnabled val="1"/>
        </dgm:presLayoutVars>
      </dgm:prSet>
      <dgm:spPr/>
    </dgm:pt>
    <dgm:pt modelId="{6384EE24-77CF-4A35-97DE-EF03E4A10D7D}" type="pres">
      <dgm:prSet presAssocID="{6E208ABE-A5C2-4046-9975-6D42C704CD8C}" presName="negativeSpace" presStyleCnt="0"/>
      <dgm:spPr/>
    </dgm:pt>
    <dgm:pt modelId="{9272AD26-118C-4771-88F3-2D3E79B7FE1C}" type="pres">
      <dgm:prSet presAssocID="{6E208ABE-A5C2-4046-9975-6D42C704CD8C}" presName="childText" presStyleLbl="conFgAcc1" presStyleIdx="1" presStyleCnt="3">
        <dgm:presLayoutVars>
          <dgm:bulletEnabled val="1"/>
        </dgm:presLayoutVars>
      </dgm:prSet>
      <dgm:spPr/>
    </dgm:pt>
    <dgm:pt modelId="{16C83B26-CE05-4ECE-8359-C59ECE2A5ADE}" type="pres">
      <dgm:prSet presAssocID="{D94BA9CD-07DE-4412-A44F-0EEB5F5D6A0D}" presName="spaceBetweenRectangles" presStyleCnt="0"/>
      <dgm:spPr/>
    </dgm:pt>
    <dgm:pt modelId="{2EE1DF79-EA49-4617-995C-18C95ABC941C}" type="pres">
      <dgm:prSet presAssocID="{8020B42F-1A27-4064-A5E8-0541911DDF8C}" presName="parentLin" presStyleCnt="0"/>
      <dgm:spPr/>
    </dgm:pt>
    <dgm:pt modelId="{052F52E2-4B6D-4735-B30A-941A99851D34}" type="pres">
      <dgm:prSet presAssocID="{8020B42F-1A27-4064-A5E8-0541911DDF8C}" presName="parentLeftMargin" presStyleLbl="node1" presStyleIdx="1" presStyleCnt="3"/>
      <dgm:spPr/>
    </dgm:pt>
    <dgm:pt modelId="{C9EBCD5E-B586-4A8A-8240-0C4C64ED4733}" type="pres">
      <dgm:prSet presAssocID="{8020B42F-1A27-4064-A5E8-0541911DDF8C}" presName="parentText" presStyleLbl="node1" presStyleIdx="2" presStyleCnt="3" custScaleX="44830">
        <dgm:presLayoutVars>
          <dgm:chMax val="0"/>
          <dgm:bulletEnabled val="1"/>
        </dgm:presLayoutVars>
      </dgm:prSet>
      <dgm:spPr/>
    </dgm:pt>
    <dgm:pt modelId="{B1533DD4-16C4-4CD2-A3EC-90245F8FC79A}" type="pres">
      <dgm:prSet presAssocID="{8020B42F-1A27-4064-A5E8-0541911DDF8C}" presName="negativeSpace" presStyleCnt="0"/>
      <dgm:spPr/>
    </dgm:pt>
    <dgm:pt modelId="{9680F582-0846-44F4-9AE2-4A191F9F8311}" type="pres">
      <dgm:prSet presAssocID="{8020B42F-1A27-4064-A5E8-0541911DDF8C}" presName="childText" presStyleLbl="conFgAcc1" presStyleIdx="2" presStyleCnt="3" custLinFactNeighborX="0" custLinFactNeighborY="12434">
        <dgm:presLayoutVars>
          <dgm:bulletEnabled val="1"/>
        </dgm:presLayoutVars>
      </dgm:prSet>
      <dgm:spPr/>
    </dgm:pt>
  </dgm:ptLst>
  <dgm:cxnLst>
    <dgm:cxn modelId="{B98B5427-3E42-40E8-AA7F-896BB57B93F6}" type="presOf" srcId="{1DEC7ACB-700C-465C-B11F-400F9D4B6400}" destId="{9272AD26-118C-4771-88F3-2D3E79B7FE1C}" srcOrd="0" destOrd="1" presId="urn:microsoft.com/office/officeart/2005/8/layout/list1"/>
    <dgm:cxn modelId="{B2BAC12A-5B0D-41C9-BDD0-BE9498DDA10C}" srcId="{B8913AB3-7D1E-455B-9312-AA857648B015}" destId="{D1200139-0E57-4443-8545-8FD27964BA72}" srcOrd="1" destOrd="0" parTransId="{6BB4F4AD-3676-4A65-B6AD-F686556ADEF1}" sibTransId="{5D9C493D-F699-4A72-AAF7-A4F23CE521D2}"/>
    <dgm:cxn modelId="{66324837-64AA-4AA0-AFE9-765E3AD3CFEF}" type="presOf" srcId="{D1460A3E-5DEA-439F-9C7C-F1DAFFBA8A37}" destId="{A2C6A59D-50FD-4AD7-8FA5-8970EACC1393}" srcOrd="0" destOrd="0" presId="urn:microsoft.com/office/officeart/2005/8/layout/list1"/>
    <dgm:cxn modelId="{4F03FC5B-4731-4C6C-91AA-78B5D45C04DA}" type="presOf" srcId="{D1200139-0E57-4443-8545-8FD27964BA72}" destId="{A2C6A59D-50FD-4AD7-8FA5-8970EACC1393}" srcOrd="0" destOrd="1" presId="urn:microsoft.com/office/officeart/2005/8/layout/list1"/>
    <dgm:cxn modelId="{C65F5B61-1F0B-48F9-A6F4-1C6A6739DE30}" srcId="{70284AC8-3143-40C6-91BD-119D62643547}" destId="{6E208ABE-A5C2-4046-9975-6D42C704CD8C}" srcOrd="1" destOrd="0" parTransId="{6A229BA9-3E86-4303-903B-5530E884E092}" sibTransId="{D94BA9CD-07DE-4412-A44F-0EEB5F5D6A0D}"/>
    <dgm:cxn modelId="{A8236B63-CFBA-40D3-9322-46202CE959A7}" type="presOf" srcId="{1D7A8A67-00D2-4A30-BA81-CDB5012EDEA9}" destId="{9680F582-0846-44F4-9AE2-4A191F9F8311}" srcOrd="0" destOrd="2" presId="urn:microsoft.com/office/officeart/2005/8/layout/list1"/>
    <dgm:cxn modelId="{7833AD4F-33FC-455B-BF84-916E1A02EB7D}" srcId="{8020B42F-1A27-4064-A5E8-0541911DDF8C}" destId="{1D7A8A67-00D2-4A30-BA81-CDB5012EDEA9}" srcOrd="2" destOrd="0" parTransId="{3C39574E-B505-4C2D-AED1-CBA5CD8DEC2B}" sibTransId="{E35CD2E7-A461-476F-8E1B-95CB1809E288}"/>
    <dgm:cxn modelId="{E3BEE372-8A41-47CD-8135-A25366C0BB68}" srcId="{70284AC8-3143-40C6-91BD-119D62643547}" destId="{B8913AB3-7D1E-455B-9312-AA857648B015}" srcOrd="0" destOrd="0" parTransId="{4F0D70F5-87A1-4BFB-B7E8-56353DE46234}" sibTransId="{A948B988-13C1-4EB4-93D8-B88948E99629}"/>
    <dgm:cxn modelId="{10CF5755-32E2-40C3-9E5B-E167B8B5DCE0}" type="presOf" srcId="{6E208ABE-A5C2-4046-9975-6D42C704CD8C}" destId="{5A7DB09C-A025-4A86-81C9-9299BAA8DB09}" srcOrd="1" destOrd="0" presId="urn:microsoft.com/office/officeart/2005/8/layout/list1"/>
    <dgm:cxn modelId="{AF029D93-8761-4EF1-86CC-90C89D219B42}" type="presOf" srcId="{F957FC5D-820B-4574-A0BC-F649FCE3AF61}" destId="{9680F582-0846-44F4-9AE2-4A191F9F8311}" srcOrd="0" destOrd="0" presId="urn:microsoft.com/office/officeart/2005/8/layout/list1"/>
    <dgm:cxn modelId="{A22647A4-01A2-4E8D-A747-28DA3DBE13AA}" type="presOf" srcId="{B8913AB3-7D1E-455B-9312-AA857648B015}" destId="{96589B8B-5CC0-4A95-B537-68C3D28A257E}" srcOrd="1" destOrd="0" presId="urn:microsoft.com/office/officeart/2005/8/layout/list1"/>
    <dgm:cxn modelId="{1A78C2A5-9FDE-475B-B263-438E430267E1}" srcId="{6E208ABE-A5C2-4046-9975-6D42C704CD8C}" destId="{1DEC7ACB-700C-465C-B11F-400F9D4B6400}" srcOrd="1" destOrd="0" parTransId="{3F2C69A3-EDFF-4258-B0B1-FC065099C998}" sibTransId="{8FE55DB9-5C35-4F44-B853-357CD945F195}"/>
    <dgm:cxn modelId="{B2627CB0-5FD6-4C2B-BBE3-A62331C559D5}" type="presOf" srcId="{9A62B7AF-032F-4376-A81A-23EA28C7C6A0}" destId="{9272AD26-118C-4771-88F3-2D3E79B7FE1C}" srcOrd="0" destOrd="0" presId="urn:microsoft.com/office/officeart/2005/8/layout/list1"/>
    <dgm:cxn modelId="{7F4A58B6-DBF7-4B45-9D6E-B0127BFFD90C}" type="presOf" srcId="{6E208ABE-A5C2-4046-9975-6D42C704CD8C}" destId="{094A18B3-ABB5-42AC-8E12-DCEECB8DB84E}" srcOrd="0" destOrd="0" presId="urn:microsoft.com/office/officeart/2005/8/layout/list1"/>
    <dgm:cxn modelId="{167C65BF-D594-483A-B4C1-5333351C8F0C}" type="presOf" srcId="{8020B42F-1A27-4064-A5E8-0541911DDF8C}" destId="{052F52E2-4B6D-4735-B30A-941A99851D34}" srcOrd="0" destOrd="0" presId="urn:microsoft.com/office/officeart/2005/8/layout/list1"/>
    <dgm:cxn modelId="{601433C6-C55F-4DEC-B9C3-B3F548957098}" type="presOf" srcId="{70284AC8-3143-40C6-91BD-119D62643547}" destId="{6BD77C1E-08C3-4CC6-B58C-F9987491E4C4}" srcOrd="0" destOrd="0" presId="urn:microsoft.com/office/officeart/2005/8/layout/list1"/>
    <dgm:cxn modelId="{800ECAC7-6F1B-40FD-9543-9739F1F69927}" type="presOf" srcId="{FF8BA52F-390A-42DA-BB59-3433A90495D0}" destId="{9680F582-0846-44F4-9AE2-4A191F9F8311}" srcOrd="0" destOrd="1" presId="urn:microsoft.com/office/officeart/2005/8/layout/list1"/>
    <dgm:cxn modelId="{22E23CC8-D5DD-42B7-94AC-113E58286EAA}" type="presOf" srcId="{8020B42F-1A27-4064-A5E8-0541911DDF8C}" destId="{C9EBCD5E-B586-4A8A-8240-0C4C64ED4733}" srcOrd="1" destOrd="0" presId="urn:microsoft.com/office/officeart/2005/8/layout/list1"/>
    <dgm:cxn modelId="{A51C11CE-57B4-4E5D-B48A-D5333AF96357}" srcId="{70284AC8-3143-40C6-91BD-119D62643547}" destId="{8020B42F-1A27-4064-A5E8-0541911DDF8C}" srcOrd="2" destOrd="0" parTransId="{D4078B79-BAF8-44AB-9BB2-E8BB3C5F6BD1}" sibTransId="{3E5575AA-4D84-4CBD-8B64-B2756AD8A325}"/>
    <dgm:cxn modelId="{98B350D7-B73B-4673-9130-ECC266D6DF43}" srcId="{B8913AB3-7D1E-455B-9312-AA857648B015}" destId="{D1460A3E-5DEA-439F-9C7C-F1DAFFBA8A37}" srcOrd="0" destOrd="0" parTransId="{83592CE0-A5D3-4DA5-B259-CD12EFE9EC2F}" sibTransId="{3E23007A-9688-4BB9-BFF6-D5EE1FF00E19}"/>
    <dgm:cxn modelId="{F33699DA-04A8-4821-B945-A617AD3C796C}" type="presOf" srcId="{B8913AB3-7D1E-455B-9312-AA857648B015}" destId="{7638C5C6-1CFA-4A82-AE76-9098A3225D28}" srcOrd="0" destOrd="0" presId="urn:microsoft.com/office/officeart/2005/8/layout/list1"/>
    <dgm:cxn modelId="{0D8375E4-1B26-404B-88EE-038F5E4226FE}" srcId="{8020B42F-1A27-4064-A5E8-0541911DDF8C}" destId="{FF8BA52F-390A-42DA-BB59-3433A90495D0}" srcOrd="1" destOrd="0" parTransId="{21F675A2-56A8-4E21-97E4-D5F81808584A}" sibTransId="{821CA98A-778C-4CB6-823D-71B27AF53E98}"/>
    <dgm:cxn modelId="{468536ED-F72F-46B5-B186-3458B20AD6E5}" srcId="{6E208ABE-A5C2-4046-9975-6D42C704CD8C}" destId="{9A62B7AF-032F-4376-A81A-23EA28C7C6A0}" srcOrd="0" destOrd="0" parTransId="{64509D4A-6CF8-42D2-BA4C-75F26CC84945}" sibTransId="{98205A01-1628-47BC-8570-F94686F4FCE9}"/>
    <dgm:cxn modelId="{F6A00BFF-A803-4A9B-A30D-9D2513DCADC8}" srcId="{8020B42F-1A27-4064-A5E8-0541911DDF8C}" destId="{F957FC5D-820B-4574-A0BC-F649FCE3AF61}" srcOrd="0" destOrd="0" parTransId="{5530786B-DCC4-4B17-B543-FE224252A578}" sibTransId="{97A70A32-7F2E-45AB-8FD7-7822B92D1A06}"/>
    <dgm:cxn modelId="{25D77C65-0EA9-4A88-AEF7-99219C3799B7}" type="presParOf" srcId="{6BD77C1E-08C3-4CC6-B58C-F9987491E4C4}" destId="{B147DB12-C22A-4F4E-BBA6-2B7A2400A5A3}" srcOrd="0" destOrd="0" presId="urn:microsoft.com/office/officeart/2005/8/layout/list1"/>
    <dgm:cxn modelId="{FD8560B3-902C-44C0-836A-562343A66D75}" type="presParOf" srcId="{B147DB12-C22A-4F4E-BBA6-2B7A2400A5A3}" destId="{7638C5C6-1CFA-4A82-AE76-9098A3225D28}" srcOrd="0" destOrd="0" presId="urn:microsoft.com/office/officeart/2005/8/layout/list1"/>
    <dgm:cxn modelId="{E4FCA4B9-4958-43A0-B270-7364953685A1}" type="presParOf" srcId="{B147DB12-C22A-4F4E-BBA6-2B7A2400A5A3}" destId="{96589B8B-5CC0-4A95-B537-68C3D28A257E}" srcOrd="1" destOrd="0" presId="urn:microsoft.com/office/officeart/2005/8/layout/list1"/>
    <dgm:cxn modelId="{B003651C-6161-40D5-A661-6FC61340132D}" type="presParOf" srcId="{6BD77C1E-08C3-4CC6-B58C-F9987491E4C4}" destId="{342F1A28-5066-4D8C-92B4-77BD20DFEECB}" srcOrd="1" destOrd="0" presId="urn:microsoft.com/office/officeart/2005/8/layout/list1"/>
    <dgm:cxn modelId="{587AD1F7-5483-43C4-AE15-346DE515206D}" type="presParOf" srcId="{6BD77C1E-08C3-4CC6-B58C-F9987491E4C4}" destId="{A2C6A59D-50FD-4AD7-8FA5-8970EACC1393}" srcOrd="2" destOrd="0" presId="urn:microsoft.com/office/officeart/2005/8/layout/list1"/>
    <dgm:cxn modelId="{7ADE090A-1E94-46F5-A94F-C2F19B57A398}" type="presParOf" srcId="{6BD77C1E-08C3-4CC6-B58C-F9987491E4C4}" destId="{3D7104CF-BFE9-4A9E-9EFE-F05D9B19E2DA}" srcOrd="3" destOrd="0" presId="urn:microsoft.com/office/officeart/2005/8/layout/list1"/>
    <dgm:cxn modelId="{BB9C05B4-56D8-4D66-9562-C985841D3291}" type="presParOf" srcId="{6BD77C1E-08C3-4CC6-B58C-F9987491E4C4}" destId="{8421C64C-7E57-4BDB-BCC3-F4CDA4C7F94E}" srcOrd="4" destOrd="0" presId="urn:microsoft.com/office/officeart/2005/8/layout/list1"/>
    <dgm:cxn modelId="{4F7BC318-48AD-47E8-BC07-E9B562B1F3D6}" type="presParOf" srcId="{8421C64C-7E57-4BDB-BCC3-F4CDA4C7F94E}" destId="{094A18B3-ABB5-42AC-8E12-DCEECB8DB84E}" srcOrd="0" destOrd="0" presId="urn:microsoft.com/office/officeart/2005/8/layout/list1"/>
    <dgm:cxn modelId="{A0D917DF-2AB0-4BC0-BA32-8680D2B04276}" type="presParOf" srcId="{8421C64C-7E57-4BDB-BCC3-F4CDA4C7F94E}" destId="{5A7DB09C-A025-4A86-81C9-9299BAA8DB09}" srcOrd="1" destOrd="0" presId="urn:microsoft.com/office/officeart/2005/8/layout/list1"/>
    <dgm:cxn modelId="{1E165EA6-57E3-4482-81E2-F659EC726738}" type="presParOf" srcId="{6BD77C1E-08C3-4CC6-B58C-F9987491E4C4}" destId="{6384EE24-77CF-4A35-97DE-EF03E4A10D7D}" srcOrd="5" destOrd="0" presId="urn:microsoft.com/office/officeart/2005/8/layout/list1"/>
    <dgm:cxn modelId="{BE87F3FF-6434-4205-923B-10FCC2187305}" type="presParOf" srcId="{6BD77C1E-08C3-4CC6-B58C-F9987491E4C4}" destId="{9272AD26-118C-4771-88F3-2D3E79B7FE1C}" srcOrd="6" destOrd="0" presId="urn:microsoft.com/office/officeart/2005/8/layout/list1"/>
    <dgm:cxn modelId="{04799989-6C52-433E-AF41-F5422CA8BF09}" type="presParOf" srcId="{6BD77C1E-08C3-4CC6-B58C-F9987491E4C4}" destId="{16C83B26-CE05-4ECE-8359-C59ECE2A5ADE}" srcOrd="7" destOrd="0" presId="urn:microsoft.com/office/officeart/2005/8/layout/list1"/>
    <dgm:cxn modelId="{7385B672-D984-4213-8B66-1BA610B0DE0B}" type="presParOf" srcId="{6BD77C1E-08C3-4CC6-B58C-F9987491E4C4}" destId="{2EE1DF79-EA49-4617-995C-18C95ABC941C}" srcOrd="8" destOrd="0" presId="urn:microsoft.com/office/officeart/2005/8/layout/list1"/>
    <dgm:cxn modelId="{BA2A0F5B-709F-4DE2-97AA-CC7C2409C2E3}" type="presParOf" srcId="{2EE1DF79-EA49-4617-995C-18C95ABC941C}" destId="{052F52E2-4B6D-4735-B30A-941A99851D34}" srcOrd="0" destOrd="0" presId="urn:microsoft.com/office/officeart/2005/8/layout/list1"/>
    <dgm:cxn modelId="{276A065C-4387-4269-B50D-741E2F5FFC08}" type="presParOf" srcId="{2EE1DF79-EA49-4617-995C-18C95ABC941C}" destId="{C9EBCD5E-B586-4A8A-8240-0C4C64ED4733}" srcOrd="1" destOrd="0" presId="urn:microsoft.com/office/officeart/2005/8/layout/list1"/>
    <dgm:cxn modelId="{14EF6246-8FFF-451F-99CE-5D33B47CFE3E}" type="presParOf" srcId="{6BD77C1E-08C3-4CC6-B58C-F9987491E4C4}" destId="{B1533DD4-16C4-4CD2-A3EC-90245F8FC79A}" srcOrd="9" destOrd="0" presId="urn:microsoft.com/office/officeart/2005/8/layout/list1"/>
    <dgm:cxn modelId="{325B1A0F-F205-4900-A303-BC6C7D900D58}" type="presParOf" srcId="{6BD77C1E-08C3-4CC6-B58C-F9987491E4C4}" destId="{9680F582-0846-44F4-9AE2-4A191F9F8311}"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6A59D-50FD-4AD7-8FA5-8970EACC1393}">
      <dsp:nvSpPr>
        <dsp:cNvPr id="0" name=""/>
        <dsp:cNvSpPr/>
      </dsp:nvSpPr>
      <dsp:spPr>
        <a:xfrm>
          <a:off x="0" y="193822"/>
          <a:ext cx="8414873" cy="850500"/>
        </a:xfrm>
        <a:prstGeom prst="rect">
          <a:avLst/>
        </a:prstGeom>
        <a:solidFill>
          <a:schemeClr val="lt1">
            <a:alpha val="90000"/>
            <a:hueOff val="0"/>
            <a:satOff val="0"/>
            <a:lumOff val="0"/>
            <a:alphaOff val="0"/>
          </a:schemeClr>
        </a:solidFill>
        <a:ln w="12700" cap="flat" cmpd="sng" algn="ctr">
          <a:solidFill>
            <a:schemeClr val="tx2">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3088" tIns="249936" rIns="653088"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Addresses </a:t>
          </a:r>
          <a:r>
            <a:rPr lang="en-US" sz="1200" b="1" kern="1200" dirty="0">
              <a:latin typeface="Arial" panose="020B0604020202020204" pitchFamily="34" charset="0"/>
              <a:cs typeface="Arial" panose="020B0604020202020204" pitchFamily="34" charset="0"/>
            </a:rPr>
            <a:t>operational</a:t>
          </a:r>
          <a:r>
            <a:rPr lang="en-US" sz="1200" kern="1200" dirty="0">
              <a:latin typeface="Arial" panose="020B0604020202020204" pitchFamily="34" charset="0"/>
              <a:cs typeface="Arial" panose="020B0604020202020204" pitchFamily="34" charset="0"/>
            </a:rPr>
            <a:t> and </a:t>
          </a:r>
          <a:r>
            <a:rPr lang="en-US" sz="1200" b="1" kern="1200" dirty="0">
              <a:latin typeface="Arial" panose="020B0604020202020204" pitchFamily="34" charset="0"/>
              <a:cs typeface="Arial" panose="020B0604020202020204" pitchFamily="34" charset="0"/>
            </a:rPr>
            <a:t>tactical</a:t>
          </a:r>
          <a:r>
            <a:rPr lang="en-US" sz="1200" kern="1200" dirty="0">
              <a:latin typeface="Arial" panose="020B0604020202020204" pitchFamily="34" charset="0"/>
              <a:cs typeface="Arial" panose="020B0604020202020204" pitchFamily="34" charset="0"/>
            </a:rPr>
            <a:t> questions. </a:t>
          </a:r>
        </a:p>
        <a:p>
          <a:pPr marL="114300" lvl="1" indent="-114300" algn="l" defTabSz="533400">
            <a:lnSpc>
              <a:spcPct val="90000"/>
            </a:lnSpc>
            <a:spcBef>
              <a:spcPct val="0"/>
            </a:spcBef>
            <a:spcAft>
              <a:spcPct val="15000"/>
            </a:spcAft>
            <a:buClrTx/>
            <a:buSzTx/>
            <a:buFont typeface="Arial" panose="020B0604020202020204" pitchFamily="34" charset="0"/>
            <a:buChar char="•"/>
          </a:pPr>
          <a:r>
            <a:rPr lang="en-US" sz="1200" b="1" kern="1200" dirty="0">
              <a:latin typeface="Arial" panose="020B0604020202020204" pitchFamily="34" charset="0"/>
              <a:cs typeface="Arial" panose="020B0604020202020204" pitchFamily="34" charset="0"/>
            </a:rPr>
            <a:t>Tactical analysis </a:t>
          </a:r>
          <a:r>
            <a:rPr lang="en-US" sz="1200" kern="1200" dirty="0">
              <a:latin typeface="Arial" panose="020B0604020202020204" pitchFamily="34" charset="0"/>
              <a:cs typeface="Arial" panose="020B0604020202020204" pitchFamily="34" charset="0"/>
            </a:rPr>
            <a:t>uses the </a:t>
          </a:r>
          <a:r>
            <a:rPr lang="en-US" sz="1200" b="1" kern="1200" dirty="0">
              <a:latin typeface="Arial" panose="020B0604020202020204" pitchFamily="34" charset="0"/>
              <a:cs typeface="Arial" panose="020B0604020202020204" pitchFamily="34" charset="0"/>
            </a:rPr>
            <a:t>most</a:t>
          </a:r>
          <a:r>
            <a:rPr lang="en-US" sz="1200" b="1" kern="1200" baseline="0" dirty="0">
              <a:latin typeface="Arial" panose="020B0604020202020204" pitchFamily="34" charset="0"/>
              <a:cs typeface="Arial" panose="020B0604020202020204" pitchFamily="34" charset="0"/>
            </a:rPr>
            <a:t> detailed information </a:t>
          </a:r>
          <a:r>
            <a:rPr lang="en-US" sz="1200" kern="1200" baseline="0" dirty="0">
              <a:latin typeface="Arial" panose="020B0604020202020204" pitchFamily="34" charset="0"/>
              <a:cs typeface="Arial" panose="020B0604020202020204" pitchFamily="34" charset="0"/>
            </a:rPr>
            <a:t>and </a:t>
          </a:r>
          <a:r>
            <a:rPr lang="en-US" sz="1200" b="1" kern="1200" dirty="0">
              <a:latin typeface="Arial" panose="020B0604020202020204" pitchFamily="34" charset="0"/>
              <a:cs typeface="Arial" panose="020B0604020202020204" pitchFamily="34" charset="0"/>
            </a:rPr>
            <a:t>focuses</a:t>
          </a:r>
          <a:r>
            <a:rPr lang="en-US" sz="1200" kern="1200" dirty="0">
              <a:latin typeface="Arial" panose="020B0604020202020204" pitchFamily="34" charset="0"/>
              <a:cs typeface="Arial" panose="020B0604020202020204" pitchFamily="34" charset="0"/>
            </a:rPr>
            <a:t> on </a:t>
          </a:r>
          <a:r>
            <a:rPr lang="en-US" sz="1200" b="1" kern="1200" dirty="0">
              <a:latin typeface="Arial" panose="020B0604020202020204" pitchFamily="34" charset="0"/>
              <a:cs typeface="Arial" panose="020B0604020202020204" pitchFamily="34" charset="0"/>
            </a:rPr>
            <a:t>a particular crime </a:t>
          </a:r>
          <a:r>
            <a:rPr lang="en-US" sz="1200" kern="1200" dirty="0">
              <a:latin typeface="Arial" panose="020B0604020202020204" pitchFamily="34" charset="0"/>
              <a:cs typeface="Arial" panose="020B0604020202020204" pitchFamily="34" charset="0"/>
            </a:rPr>
            <a:t>or </a:t>
          </a:r>
          <a:r>
            <a:rPr lang="en-US" sz="1200" b="1" kern="1200" dirty="0">
              <a:latin typeface="Arial" panose="020B0604020202020204" pitchFamily="34" charset="0"/>
              <a:cs typeface="Arial" panose="020B0604020202020204" pitchFamily="34" charset="0"/>
            </a:rPr>
            <a:t>set of  crimes</a:t>
          </a:r>
          <a:r>
            <a:rPr lang="en-US" sz="1200" kern="1200" dirty="0">
              <a:latin typeface="Arial" panose="020B0604020202020204" pitchFamily="34" charset="0"/>
              <a:cs typeface="Arial" panose="020B0604020202020204" pitchFamily="34" charset="0"/>
            </a:rPr>
            <a:t>. </a:t>
          </a:r>
        </a:p>
      </dsp:txBody>
      <dsp:txXfrm>
        <a:off x="0" y="193822"/>
        <a:ext cx="8414873" cy="850500"/>
      </dsp:txXfrm>
    </dsp:sp>
    <dsp:sp modelId="{96589B8B-5CC0-4A95-B537-68C3D28A257E}">
      <dsp:nvSpPr>
        <dsp:cNvPr id="0" name=""/>
        <dsp:cNvSpPr/>
      </dsp:nvSpPr>
      <dsp:spPr>
        <a:xfrm>
          <a:off x="420743" y="16702"/>
          <a:ext cx="2640671" cy="354240"/>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644" tIns="0" rIns="222644" bIns="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bg1"/>
              </a:solidFill>
              <a:latin typeface="Arial" panose="020B0604020202020204" pitchFamily="34" charset="0"/>
              <a:cs typeface="Arial" panose="020B0604020202020204" pitchFamily="34" charset="0"/>
            </a:rPr>
            <a:t>Local</a:t>
          </a:r>
        </a:p>
      </dsp:txBody>
      <dsp:txXfrm>
        <a:off x="438036" y="33995"/>
        <a:ext cx="2606085" cy="319654"/>
      </dsp:txXfrm>
    </dsp:sp>
    <dsp:sp modelId="{9272AD26-118C-4771-88F3-2D3E79B7FE1C}">
      <dsp:nvSpPr>
        <dsp:cNvPr id="0" name=""/>
        <dsp:cNvSpPr/>
      </dsp:nvSpPr>
      <dsp:spPr>
        <a:xfrm>
          <a:off x="0" y="1286242"/>
          <a:ext cx="8414873" cy="1001700"/>
        </a:xfrm>
        <a:prstGeom prst="rect">
          <a:avLst/>
        </a:prstGeom>
        <a:solidFill>
          <a:schemeClr val="lt1">
            <a:alpha val="90000"/>
            <a:hueOff val="0"/>
            <a:satOff val="0"/>
            <a:lumOff val="0"/>
            <a:alphaOff val="0"/>
          </a:schemeClr>
        </a:solidFill>
        <a:ln w="12700" cap="flat" cmpd="sng" algn="ctr">
          <a:solidFill>
            <a:schemeClr val="tx2">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3088" tIns="249936" rIns="653088"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Addresses mainly </a:t>
          </a:r>
          <a:r>
            <a:rPr lang="en-US" sz="1200" b="1" kern="1200" dirty="0">
              <a:latin typeface="Arial" panose="020B0604020202020204" pitchFamily="34" charset="0"/>
              <a:cs typeface="Arial" panose="020B0604020202020204" pitchFamily="34" charset="0"/>
            </a:rPr>
            <a:t>operational</a:t>
          </a:r>
          <a:r>
            <a:rPr lang="en-US" sz="1200" kern="1200" dirty="0">
              <a:latin typeface="Arial" panose="020B0604020202020204" pitchFamily="34" charset="0"/>
              <a:cs typeface="Arial" panose="020B0604020202020204" pitchFamily="34" charset="0"/>
            </a:rPr>
            <a:t> and </a:t>
          </a:r>
          <a:r>
            <a:rPr lang="en-US" sz="1200" b="1" kern="1200" dirty="0">
              <a:latin typeface="Arial" panose="020B0604020202020204" pitchFamily="34" charset="0"/>
              <a:cs typeface="Arial" panose="020B0604020202020204" pitchFamily="34" charset="0"/>
            </a:rPr>
            <a:t>strategic</a:t>
          </a:r>
          <a:r>
            <a:rPr lang="en-US" sz="1200" kern="1200" dirty="0">
              <a:latin typeface="Arial" panose="020B0604020202020204" pitchFamily="34" charset="0"/>
              <a:cs typeface="Arial" panose="020B0604020202020204" pitchFamily="34" charset="0"/>
            </a:rPr>
            <a:t> questions.</a:t>
          </a:r>
        </a:p>
        <a:p>
          <a:pPr marL="114300" lvl="1" indent="-114300" algn="l" defTabSz="533400">
            <a:lnSpc>
              <a:spcPct val="90000"/>
            </a:lnSpc>
            <a:spcBef>
              <a:spcPct val="0"/>
            </a:spcBef>
            <a:spcAft>
              <a:spcPct val="15000"/>
            </a:spcAft>
            <a:buChar char="•"/>
          </a:pPr>
          <a:r>
            <a:rPr lang="en-US" sz="1200" b="1" kern="1200" dirty="0">
              <a:latin typeface="Arial" panose="020B0604020202020204" pitchFamily="34" charset="0"/>
              <a:cs typeface="Arial" panose="020B0604020202020204" pitchFamily="34" charset="0"/>
            </a:rPr>
            <a:t>Operational analyses </a:t>
          </a:r>
          <a:r>
            <a:rPr lang="en-US" sz="1200" b="1" kern="1200" baseline="0" dirty="0">
              <a:latin typeface="Arial" panose="020B0604020202020204" pitchFamily="34" charset="0"/>
              <a:cs typeface="Arial" panose="020B0604020202020204" pitchFamily="34" charset="0"/>
            </a:rPr>
            <a:t>is</a:t>
          </a:r>
          <a:r>
            <a:rPr lang="en-US" sz="1200" kern="1200" baseline="0" dirty="0">
              <a:latin typeface="Arial" panose="020B0604020202020204" pitchFamily="34" charset="0"/>
              <a:cs typeface="Arial" panose="020B0604020202020204" pitchFamily="34" charset="0"/>
            </a:rPr>
            <a:t> mainly concerned with a </a:t>
          </a:r>
          <a:r>
            <a:rPr lang="en-US" sz="1200" b="1" kern="1200" baseline="0" dirty="0">
              <a:latin typeface="Arial" panose="020B0604020202020204" pitchFamily="34" charset="0"/>
              <a:cs typeface="Arial" panose="020B0604020202020204" pitchFamily="34" charset="0"/>
            </a:rPr>
            <a:t>particular jurisdiction</a:t>
          </a:r>
          <a:r>
            <a:rPr lang="en-US" sz="1200" kern="1200" baseline="0" dirty="0">
              <a:latin typeface="Arial" panose="020B0604020202020204" pitchFamily="34" charset="0"/>
              <a:cs typeface="Arial" panose="020B0604020202020204" pitchFamily="34" charset="0"/>
            </a:rPr>
            <a:t>, and </a:t>
          </a:r>
          <a:r>
            <a:rPr lang="en-US" sz="1200" b="1" kern="1200" baseline="0" dirty="0">
              <a:latin typeface="Arial" panose="020B0604020202020204" pitchFamily="34" charset="0"/>
              <a:cs typeface="Arial" panose="020B0604020202020204" pitchFamily="34" charset="0"/>
            </a:rPr>
            <a:t>aids crime reduction strategies</a:t>
          </a:r>
          <a:r>
            <a:rPr lang="en-US" sz="1200" kern="1200" baseline="0" dirty="0">
              <a:latin typeface="Arial" panose="020B0604020202020204" pitchFamily="34" charset="0"/>
              <a:cs typeface="Arial" panose="020B0604020202020204" pitchFamily="34" charset="0"/>
            </a:rPr>
            <a:t> which is </a:t>
          </a:r>
          <a:r>
            <a:rPr lang="en-US" sz="1200" b="1" kern="1200" baseline="0" dirty="0">
              <a:latin typeface="Arial" panose="020B0604020202020204" pitchFamily="34" charset="0"/>
              <a:cs typeface="Arial" panose="020B0604020202020204" pitchFamily="34" charset="0"/>
            </a:rPr>
            <a:t>commonly associated </a:t>
          </a:r>
          <a:r>
            <a:rPr lang="en-US" sz="1200" kern="1200" baseline="0" dirty="0">
              <a:latin typeface="Arial" panose="020B0604020202020204" pitchFamily="34" charset="0"/>
              <a:cs typeface="Arial" panose="020B0604020202020204" pitchFamily="34" charset="0"/>
            </a:rPr>
            <a:t>with </a:t>
          </a:r>
          <a:r>
            <a:rPr lang="en-US" sz="1200" b="1" kern="1200" baseline="0" dirty="0">
              <a:latin typeface="Arial" panose="020B0604020202020204" pitchFamily="34" charset="0"/>
              <a:cs typeface="Arial" panose="020B0604020202020204" pitchFamily="34" charset="0"/>
            </a:rPr>
            <a:t>community-oriented policing or problem-oriented policing</a:t>
          </a:r>
          <a:r>
            <a:rPr lang="en-US" sz="1200" kern="1200" baseline="0" dirty="0">
              <a:latin typeface="Arial" panose="020B0604020202020204" pitchFamily="34" charset="0"/>
              <a:cs typeface="Arial" panose="020B0604020202020204" pitchFamily="34" charset="0"/>
            </a:rPr>
            <a:t>. </a:t>
          </a:r>
          <a:endParaRPr lang="en-US" sz="1200" kern="1200" dirty="0">
            <a:latin typeface="Arial" panose="020B0604020202020204" pitchFamily="34" charset="0"/>
            <a:cs typeface="Arial" panose="020B0604020202020204" pitchFamily="34" charset="0"/>
          </a:endParaRPr>
        </a:p>
      </dsp:txBody>
      <dsp:txXfrm>
        <a:off x="0" y="1286242"/>
        <a:ext cx="8414873" cy="1001700"/>
      </dsp:txXfrm>
    </dsp:sp>
    <dsp:sp modelId="{5A7DB09C-A025-4A86-81C9-9299BAA8DB09}">
      <dsp:nvSpPr>
        <dsp:cNvPr id="0" name=""/>
        <dsp:cNvSpPr/>
      </dsp:nvSpPr>
      <dsp:spPr>
        <a:xfrm>
          <a:off x="420743" y="1109122"/>
          <a:ext cx="2640671" cy="354240"/>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533400">
            <a:lnSpc>
              <a:spcPct val="90000"/>
            </a:lnSpc>
            <a:spcBef>
              <a:spcPct val="0"/>
            </a:spcBef>
            <a:spcAft>
              <a:spcPct val="35000"/>
            </a:spcAft>
            <a:buNone/>
            <a:tabLst>
              <a:tab pos="227013" algn="l"/>
            </a:tabLst>
          </a:pPr>
          <a:r>
            <a:rPr lang="en-US" sz="1200" kern="1200" dirty="0">
              <a:solidFill>
                <a:schemeClr val="bg1"/>
              </a:solidFill>
              <a:latin typeface="Arial" panose="020B0604020202020204" pitchFamily="34" charset="0"/>
              <a:ea typeface="+mn-ea"/>
              <a:cs typeface="Arial" panose="020B0604020202020204" pitchFamily="34" charset="0"/>
            </a:rPr>
            <a:t>   State</a:t>
          </a:r>
          <a:r>
            <a:rPr lang="en-US" sz="1200" kern="1200" dirty="0">
              <a:solidFill>
                <a:schemeClr val="tx1"/>
              </a:solidFill>
              <a:latin typeface="Arial" panose="020B0604020202020204" pitchFamily="34" charset="0"/>
              <a:ea typeface="+mn-ea"/>
              <a:cs typeface="Arial" panose="020B0604020202020204" pitchFamily="34" charset="0"/>
            </a:rPr>
            <a:t> </a:t>
          </a:r>
        </a:p>
      </dsp:txBody>
      <dsp:txXfrm>
        <a:off x="438036" y="1126415"/>
        <a:ext cx="2606085" cy="319654"/>
      </dsp:txXfrm>
    </dsp:sp>
    <dsp:sp modelId="{9680F582-0846-44F4-9AE2-4A191F9F8311}">
      <dsp:nvSpPr>
        <dsp:cNvPr id="0" name=""/>
        <dsp:cNvSpPr/>
      </dsp:nvSpPr>
      <dsp:spPr>
        <a:xfrm>
          <a:off x="0" y="2546565"/>
          <a:ext cx="8414873" cy="1020600"/>
        </a:xfrm>
        <a:prstGeom prst="rect">
          <a:avLst/>
        </a:prstGeom>
        <a:solidFill>
          <a:schemeClr val="lt1">
            <a:alpha val="90000"/>
            <a:hueOff val="0"/>
            <a:satOff val="0"/>
            <a:lumOff val="0"/>
            <a:alphaOff val="0"/>
          </a:schemeClr>
        </a:solidFill>
        <a:ln w="12700" cap="flat" cmpd="sng" algn="ctr">
          <a:solidFill>
            <a:schemeClr val="tx2">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3088" tIns="249936" rIns="653088"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Addresses </a:t>
          </a:r>
          <a:r>
            <a:rPr lang="en-US" sz="1200" b="1" kern="1200" dirty="0">
              <a:latin typeface="Arial" panose="020B0604020202020204" pitchFamily="34" charset="0"/>
              <a:cs typeface="Arial" panose="020B0604020202020204" pitchFamily="34" charset="0"/>
            </a:rPr>
            <a:t>strategic</a:t>
          </a:r>
          <a:r>
            <a:rPr lang="en-US" sz="1200" kern="1200" dirty="0">
              <a:latin typeface="Arial" panose="020B0604020202020204" pitchFamily="34" charset="0"/>
              <a:cs typeface="Arial" panose="020B0604020202020204" pitchFamily="34" charset="0"/>
            </a:rPr>
            <a:t> questions.</a:t>
          </a:r>
        </a:p>
        <a:p>
          <a:pPr marL="114300" lvl="1" indent="-114300" algn="l" defTabSz="533400">
            <a:lnSpc>
              <a:spcPct val="90000"/>
            </a:lnSpc>
            <a:spcBef>
              <a:spcPct val="0"/>
            </a:spcBef>
            <a:spcAft>
              <a:spcPct val="15000"/>
            </a:spcAft>
            <a:buChar char="•"/>
          </a:pPr>
          <a:r>
            <a:rPr lang="en-US" sz="1200" b="1" kern="1200" dirty="0">
              <a:latin typeface="Arial" panose="020B0604020202020204" pitchFamily="34" charset="0"/>
              <a:cs typeface="Arial" panose="020B0604020202020204" pitchFamily="34" charset="0"/>
            </a:rPr>
            <a:t>Strategic intelligence </a:t>
          </a:r>
          <a:r>
            <a:rPr lang="en-US" sz="1200" kern="1200" dirty="0">
              <a:latin typeface="Arial" panose="020B0604020202020204" pitchFamily="34" charset="0"/>
              <a:cs typeface="Arial" panose="020B0604020202020204" pitchFamily="34" charset="0"/>
            </a:rPr>
            <a:t>provides </a:t>
          </a:r>
          <a:r>
            <a:rPr lang="en-US" sz="1200" b="1" kern="1200" dirty="0">
              <a:latin typeface="Arial" panose="020B0604020202020204" pitchFamily="34" charset="0"/>
              <a:cs typeface="Arial" panose="020B0604020202020204" pitchFamily="34" charset="0"/>
            </a:rPr>
            <a:t>insight </a:t>
          </a:r>
          <a:r>
            <a:rPr lang="en-US" sz="1200" b="0" kern="1200" dirty="0">
              <a:latin typeface="Arial" panose="020B0604020202020204" pitchFamily="34" charset="0"/>
              <a:cs typeface="Arial" panose="020B0604020202020204" pitchFamily="34" charset="0"/>
            </a:rPr>
            <a:t>and </a:t>
          </a:r>
          <a:r>
            <a:rPr lang="en-US" sz="1200" b="1" kern="1200" dirty="0">
              <a:latin typeface="Arial" panose="020B0604020202020204" pitchFamily="34" charset="0"/>
              <a:cs typeface="Arial" panose="020B0604020202020204" pitchFamily="34" charset="0"/>
            </a:rPr>
            <a:t>understanding</a:t>
          </a:r>
          <a:r>
            <a:rPr lang="en-US" sz="1200" b="0" kern="1200" dirty="0">
              <a:latin typeface="Arial" panose="020B0604020202020204" pitchFamily="34" charset="0"/>
              <a:cs typeface="Arial" panose="020B0604020202020204" pitchFamily="34" charset="0"/>
            </a:rPr>
            <a:t> into </a:t>
          </a:r>
          <a:r>
            <a:rPr lang="en-US" sz="1200" b="1" kern="1200" dirty="0">
              <a:latin typeface="Arial" panose="020B0604020202020204" pitchFamily="34" charset="0"/>
              <a:cs typeface="Arial" panose="020B0604020202020204" pitchFamily="34" charset="0"/>
            </a:rPr>
            <a:t>patterns of criminal behavior</a:t>
          </a:r>
          <a:r>
            <a:rPr lang="en-US" sz="1200" b="0" kern="1200" dirty="0">
              <a:latin typeface="Arial" panose="020B0604020202020204" pitchFamily="34" charset="0"/>
              <a:cs typeface="Arial" panose="020B0604020202020204" pitchFamily="34" charset="0"/>
            </a:rPr>
            <a:t>.</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a:solidFill>
                <a:schemeClr val="tx1"/>
              </a:solidFill>
              <a:latin typeface="Arial" panose="020B0604020202020204" pitchFamily="34" charset="0"/>
              <a:cs typeface="Arial" panose="020B0604020202020204" pitchFamily="34" charset="0"/>
            </a:rPr>
            <a:t>Strategic intelligence </a:t>
          </a:r>
          <a:r>
            <a:rPr lang="en-US" sz="1200" b="1" kern="1200" dirty="0">
              <a:solidFill>
                <a:schemeClr val="tx1"/>
              </a:solidFill>
              <a:latin typeface="Arial" panose="020B0604020202020204" pitchFamily="34" charset="0"/>
              <a:cs typeface="Arial" panose="020B0604020202020204" pitchFamily="34" charset="0"/>
            </a:rPr>
            <a:t>influences</a:t>
          </a:r>
          <a:r>
            <a:rPr lang="en-US" sz="1200" kern="1200" dirty="0">
              <a:solidFill>
                <a:schemeClr val="tx1"/>
              </a:solidFill>
              <a:latin typeface="Arial" panose="020B0604020202020204" pitchFamily="34" charset="0"/>
              <a:cs typeface="Arial" panose="020B0604020202020204" pitchFamily="34" charset="0"/>
            </a:rPr>
            <a:t> </a:t>
          </a:r>
          <a:r>
            <a:rPr lang="en-US" sz="1200" b="1" kern="1200" dirty="0">
              <a:solidFill>
                <a:schemeClr val="tx1"/>
              </a:solidFill>
              <a:latin typeface="Arial" panose="020B0604020202020204" pitchFamily="34" charset="0"/>
              <a:cs typeface="Arial" panose="020B0604020202020204" pitchFamily="34" charset="0"/>
            </a:rPr>
            <a:t>long-term organizational objectives</a:t>
          </a:r>
          <a:r>
            <a:rPr lang="en-US" sz="1200" kern="1200" dirty="0">
              <a:solidFill>
                <a:schemeClr val="tx1"/>
              </a:solidFill>
              <a:latin typeface="Arial" panose="020B0604020202020204" pitchFamily="34" charset="0"/>
              <a:cs typeface="Arial" panose="020B0604020202020204" pitchFamily="34" charset="0"/>
            </a:rPr>
            <a:t>: </a:t>
          </a:r>
          <a:r>
            <a:rPr lang="en-US" sz="1200" b="1" kern="1200" dirty="0">
              <a:solidFill>
                <a:schemeClr val="tx1"/>
              </a:solidFill>
              <a:latin typeface="Arial" panose="020B0604020202020204" pitchFamily="34" charset="0"/>
              <a:cs typeface="Arial" panose="020B0604020202020204" pitchFamily="34" charset="0"/>
            </a:rPr>
            <a:t>policy, resource allocation, and strategy</a:t>
          </a:r>
          <a:r>
            <a:rPr lang="en-US" sz="1200" kern="1200" dirty="0">
              <a:solidFill>
                <a:schemeClr val="tx1"/>
              </a:solidFill>
              <a:latin typeface="Arial" panose="020B0604020202020204" pitchFamily="34" charset="0"/>
              <a:cs typeface="Arial" panose="020B0604020202020204" pitchFamily="34" charset="0"/>
            </a:rPr>
            <a:t>.</a:t>
          </a:r>
        </a:p>
      </dsp:txBody>
      <dsp:txXfrm>
        <a:off x="0" y="2546565"/>
        <a:ext cx="8414873" cy="1020600"/>
      </dsp:txXfrm>
    </dsp:sp>
    <dsp:sp modelId="{C9EBCD5E-B586-4A8A-8240-0C4C64ED4733}">
      <dsp:nvSpPr>
        <dsp:cNvPr id="0" name=""/>
        <dsp:cNvSpPr/>
      </dsp:nvSpPr>
      <dsp:spPr>
        <a:xfrm>
          <a:off x="420743" y="2352742"/>
          <a:ext cx="2640671" cy="354240"/>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644" tIns="0" rIns="222644" bIns="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bg1"/>
              </a:solidFill>
              <a:latin typeface="Arial" panose="020B0604020202020204" pitchFamily="34" charset="0"/>
              <a:cs typeface="Arial" panose="020B0604020202020204" pitchFamily="34" charset="0"/>
            </a:rPr>
            <a:t>National</a:t>
          </a:r>
        </a:p>
      </dsp:txBody>
      <dsp:txXfrm>
        <a:off x="438036" y="2370035"/>
        <a:ext cx="2606085"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0.0078</cdr:x>
      <cdr:y>0.03843</cdr:y>
    </cdr:from>
    <cdr:to>
      <cdr:x>0.99554</cdr:x>
      <cdr:y>0.22761</cdr:y>
    </cdr:to>
    <cdr:sp macro="" textlink="">
      <cdr:nvSpPr>
        <cdr:cNvPr id="3" name="TextBox 2">
          <a:extLst xmlns:a="http://schemas.openxmlformats.org/drawingml/2006/main">
            <a:ext uri="{FF2B5EF4-FFF2-40B4-BE49-F238E27FC236}">
              <a16:creationId xmlns:a16="http://schemas.microsoft.com/office/drawing/2014/main" id="{F613ADC4-17B1-0561-643C-A23405601AA9}"/>
            </a:ext>
          </a:extLst>
        </cdr:cNvPr>
        <cdr:cNvSpPr txBox="1"/>
      </cdr:nvSpPr>
      <cdr:spPr>
        <a:xfrm xmlns:a="http://schemas.openxmlformats.org/drawingml/2006/main">
          <a:off x="27780" y="103189"/>
          <a:ext cx="3516312" cy="5079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b="1" dirty="0">
              <a:solidFill>
                <a:schemeClr val="accent1">
                  <a:lumMod val="50000"/>
                </a:schemeClr>
              </a:solidFill>
            </a:rPr>
            <a:t>NIBRS Participation</a:t>
          </a:r>
          <a:r>
            <a:rPr lang="en-US" sz="1200" b="1" baseline="0" dirty="0">
              <a:solidFill>
                <a:schemeClr val="accent1">
                  <a:lumMod val="50000"/>
                </a:schemeClr>
              </a:solidFill>
            </a:rPr>
            <a:t> 2022 vs 2023</a:t>
          </a:r>
        </a:p>
        <a:p xmlns:a="http://schemas.openxmlformats.org/drawingml/2006/main">
          <a:pPr algn="ctr"/>
          <a:r>
            <a:rPr lang="en-US" sz="1200" b="1" baseline="0" dirty="0">
              <a:solidFill>
                <a:schemeClr val="accent1">
                  <a:lumMod val="50000"/>
                </a:schemeClr>
              </a:solidFill>
            </a:rPr>
            <a:t>Agency Participation Counts</a:t>
          </a:r>
        </a:p>
        <a:p xmlns:a="http://schemas.openxmlformats.org/drawingml/2006/main">
          <a:pPr algn="ctr"/>
          <a:endParaRPr lang="en-US" sz="1100" dirty="0"/>
        </a:p>
      </cdr:txBody>
    </cdr:sp>
  </cdr:relSizeAnchor>
  <cdr:relSizeAnchor xmlns:cdr="http://schemas.openxmlformats.org/drawingml/2006/chartDrawing">
    <cdr:from>
      <cdr:x>0.25475</cdr:x>
      <cdr:y>0.89368</cdr:y>
    </cdr:from>
    <cdr:to>
      <cdr:x>0.87514</cdr:x>
      <cdr:y>0.97989</cdr:y>
    </cdr:to>
    <cdr:sp macro="" textlink="">
      <cdr:nvSpPr>
        <cdr:cNvPr id="2" name="TextBox 1">
          <a:extLst xmlns:a="http://schemas.openxmlformats.org/drawingml/2006/main">
            <a:ext uri="{FF2B5EF4-FFF2-40B4-BE49-F238E27FC236}">
              <a16:creationId xmlns:a16="http://schemas.microsoft.com/office/drawing/2014/main" id="{8C9E0080-3592-5491-F256-8EE70ADEB9A3}"/>
            </a:ext>
          </a:extLst>
        </cdr:cNvPr>
        <cdr:cNvSpPr txBox="1"/>
      </cdr:nvSpPr>
      <cdr:spPr>
        <a:xfrm xmlns:a="http://schemas.openxmlformats.org/drawingml/2006/main">
          <a:off x="906914" y="2716844"/>
          <a:ext cx="2208556" cy="2620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dirty="0"/>
            <a:t> 2022</a:t>
          </a:r>
          <a:r>
            <a:rPr lang="en-US" sz="1100" dirty="0"/>
            <a:t>	              </a:t>
          </a:r>
          <a:r>
            <a:rPr lang="en-US" sz="900" dirty="0"/>
            <a:t>2023</a:t>
          </a:r>
          <a:r>
            <a:rPr lang="en-US" sz="1100" dirty="0"/>
            <a:t>	</a:t>
          </a:r>
        </a:p>
      </cdr:txBody>
    </cdr:sp>
  </cdr:relSizeAnchor>
</c:userShapes>
</file>

<file path=ppt/drawings/drawing2.xml><?xml version="1.0" encoding="utf-8"?>
<c:userShapes xmlns:c="http://schemas.openxmlformats.org/drawingml/2006/chart">
  <cdr:relSizeAnchor xmlns:cdr="http://schemas.openxmlformats.org/drawingml/2006/chartDrawing">
    <cdr:from>
      <cdr:x>0.13281</cdr:x>
      <cdr:y>0.94705</cdr:y>
    </cdr:from>
    <cdr:to>
      <cdr:x>0.48351</cdr:x>
      <cdr:y>1</cdr:y>
    </cdr:to>
    <cdr:sp macro="" textlink="">
      <cdr:nvSpPr>
        <cdr:cNvPr id="2" name="TextBox 1">
          <a:extLst xmlns:a="http://schemas.openxmlformats.org/drawingml/2006/main">
            <a:ext uri="{FF2B5EF4-FFF2-40B4-BE49-F238E27FC236}">
              <a16:creationId xmlns:a16="http://schemas.microsoft.com/office/drawing/2014/main" id="{7D06FD53-D9C4-67B5-03B8-4C1280F3B518}"/>
            </a:ext>
          </a:extLst>
        </cdr:cNvPr>
        <cdr:cNvSpPr txBox="1"/>
      </cdr:nvSpPr>
      <cdr:spPr>
        <a:xfrm xmlns:a="http://schemas.openxmlformats.org/drawingml/2006/main">
          <a:off x="607220" y="2597945"/>
          <a:ext cx="1603375" cy="14525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0.17101</cdr:x>
      <cdr:y>0.90654</cdr:y>
    </cdr:from>
    <cdr:to>
      <cdr:x>0.55295</cdr:x>
      <cdr:y>1</cdr:y>
    </cdr:to>
    <cdr:sp macro="" textlink="">
      <cdr:nvSpPr>
        <cdr:cNvPr id="3" name="TextBox 2">
          <a:extLst xmlns:a="http://schemas.openxmlformats.org/drawingml/2006/main">
            <a:ext uri="{FF2B5EF4-FFF2-40B4-BE49-F238E27FC236}">
              <a16:creationId xmlns:a16="http://schemas.microsoft.com/office/drawing/2014/main" id="{884DC4F5-635A-594A-9C92-A6B897A635A5}"/>
            </a:ext>
          </a:extLst>
        </cdr:cNvPr>
        <cdr:cNvSpPr txBox="1"/>
      </cdr:nvSpPr>
      <cdr:spPr>
        <a:xfrm xmlns:a="http://schemas.openxmlformats.org/drawingml/2006/main">
          <a:off x="781844" y="2486819"/>
          <a:ext cx="1746249" cy="2563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a:t>  Agency Participation</a:t>
          </a:r>
        </a:p>
      </cdr:txBody>
    </cdr:sp>
  </cdr:relSizeAnchor>
  <cdr:relSizeAnchor xmlns:cdr="http://schemas.openxmlformats.org/drawingml/2006/chartDrawing">
    <cdr:from>
      <cdr:x>0.55469</cdr:x>
      <cdr:y>0.90254</cdr:y>
    </cdr:from>
    <cdr:to>
      <cdr:x>0.94531</cdr:x>
      <cdr:y>1</cdr:y>
    </cdr:to>
    <cdr:sp macro="" textlink="">
      <cdr:nvSpPr>
        <cdr:cNvPr id="4" name="TextBox 3">
          <a:extLst xmlns:a="http://schemas.openxmlformats.org/drawingml/2006/main">
            <a:ext uri="{FF2B5EF4-FFF2-40B4-BE49-F238E27FC236}">
              <a16:creationId xmlns:a16="http://schemas.microsoft.com/office/drawing/2014/main" id="{C3D4D2BB-3773-7C04-930F-ED54686B20A6}"/>
            </a:ext>
          </a:extLst>
        </cdr:cNvPr>
        <cdr:cNvSpPr txBox="1"/>
      </cdr:nvSpPr>
      <cdr:spPr>
        <a:xfrm xmlns:a="http://schemas.openxmlformats.org/drawingml/2006/main">
          <a:off x="2536031" y="2475857"/>
          <a:ext cx="1785937" cy="2673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a:t>   Agency Population Coverage</a:t>
          </a:r>
        </a:p>
        <a:p xmlns:a="http://schemas.openxmlformats.org/drawingml/2006/main">
          <a:endParaRPr lang="en-US" sz="1000" dirty="0"/>
        </a:p>
      </cdr:txBody>
    </cdr:sp>
  </cdr:relSizeAnchor>
</c:userShapes>
</file>

<file path=ppt/drawings/drawing3.xml><?xml version="1.0" encoding="utf-8"?>
<c:userShapes xmlns:c="http://schemas.openxmlformats.org/drawingml/2006/chart">
  <cdr:relSizeAnchor xmlns:cdr="http://schemas.openxmlformats.org/drawingml/2006/chartDrawing">
    <cdr:from>
      <cdr:x>0.28415</cdr:x>
      <cdr:y>0.91248</cdr:y>
    </cdr:from>
    <cdr:to>
      <cdr:x>0.81065</cdr:x>
      <cdr:y>1</cdr:y>
    </cdr:to>
    <cdr:sp macro="" textlink="">
      <cdr:nvSpPr>
        <cdr:cNvPr id="2" name="TextBox 1">
          <a:extLst xmlns:a="http://schemas.openxmlformats.org/drawingml/2006/main">
            <a:ext uri="{FF2B5EF4-FFF2-40B4-BE49-F238E27FC236}">
              <a16:creationId xmlns:a16="http://schemas.microsoft.com/office/drawing/2014/main" id="{CC964FBF-050F-CE88-7051-385804BA469E}"/>
            </a:ext>
          </a:extLst>
        </cdr:cNvPr>
        <cdr:cNvSpPr txBox="1"/>
      </cdr:nvSpPr>
      <cdr:spPr>
        <a:xfrm xmlns:a="http://schemas.openxmlformats.org/drawingml/2006/main">
          <a:off x="1136551" y="3007527"/>
          <a:ext cx="2105891" cy="288450"/>
        </a:xfrm>
        <a:prstGeom xmlns:a="http://schemas.openxmlformats.org/drawingml/2006/main" prst="rect">
          <a:avLst/>
        </a:prstGeom>
      </cdr:spPr>
      <cdr:txBody>
        <a:bodyPr xmlns:a="http://schemas.openxmlformats.org/drawingml/2006/main" vertOverflow="clip" wrap="square" rtlCol="0">
          <a:noAutofit/>
        </a:bodyPr>
        <a:lstStyle xmlns:a="http://schemas.openxmlformats.org/drawingml/2006/main"/>
        <a:p xmlns:a="http://schemas.openxmlformats.org/drawingml/2006/main">
          <a:pPr algn="l"/>
          <a:r>
            <a:rPr lang="en-US" sz="1100" dirty="0"/>
            <a:t>2022                                2023</a:t>
          </a:r>
        </a:p>
      </cdr:txBody>
    </cdr:sp>
  </cdr:relSizeAnchor>
</c:userShapes>
</file>

<file path=ppt/drawings/drawing4.xml><?xml version="1.0" encoding="utf-8"?>
<c:userShapes xmlns:c="http://schemas.openxmlformats.org/drawingml/2006/chart">
  <cdr:relSizeAnchor xmlns:cdr="http://schemas.openxmlformats.org/drawingml/2006/chartDrawing">
    <cdr:from>
      <cdr:x>0.18244</cdr:x>
      <cdr:y>0.83518</cdr:y>
    </cdr:from>
    <cdr:to>
      <cdr:x>0.9486</cdr:x>
      <cdr:y>0.92791</cdr:y>
    </cdr:to>
    <cdr:sp macro="" textlink="">
      <cdr:nvSpPr>
        <cdr:cNvPr id="2" name="TextBox 1">
          <a:extLst xmlns:a="http://schemas.openxmlformats.org/drawingml/2006/main">
            <a:ext uri="{FF2B5EF4-FFF2-40B4-BE49-F238E27FC236}">
              <a16:creationId xmlns:a16="http://schemas.microsoft.com/office/drawing/2014/main" id="{E21C6264-D815-F58C-37C1-8231306DB227}"/>
            </a:ext>
          </a:extLst>
        </cdr:cNvPr>
        <cdr:cNvSpPr txBox="1"/>
      </cdr:nvSpPr>
      <cdr:spPr>
        <a:xfrm xmlns:a="http://schemas.openxmlformats.org/drawingml/2006/main">
          <a:off x="749856" y="2752728"/>
          <a:ext cx="3149055" cy="305651"/>
        </a:xfrm>
        <a:prstGeom xmlns:a="http://schemas.openxmlformats.org/drawingml/2006/main" prst="rect">
          <a:avLst/>
        </a:prstGeom>
      </cdr:spPr>
      <cdr:txBody>
        <a:bodyPr xmlns:a="http://schemas.openxmlformats.org/drawingml/2006/main" vertOverflow="clip" wrap="square" rtlCol="0">
          <a:noAutofit/>
        </a:bodyPr>
        <a:lstStyle xmlns:a="http://schemas.openxmlformats.org/drawingml/2006/main"/>
        <a:p xmlns:a="http://schemas.openxmlformats.org/drawingml/2006/main">
          <a:pPr algn="l"/>
          <a:r>
            <a:rPr lang="en-US" dirty="0"/>
            <a:t>Agency Participation            Population Coverage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A6609F-4C84-0F04-A2E8-1EBA0A17880A}"/>
              </a:ext>
            </a:extLst>
          </p:cNvPr>
          <p:cNvSpPr>
            <a:spLocks noGrp="1"/>
          </p:cNvSpPr>
          <p:nvPr>
            <p:ph type="hdr" sz="quarter"/>
          </p:nvPr>
        </p:nvSpPr>
        <p:spPr>
          <a:xfrm>
            <a:off x="0" y="0"/>
            <a:ext cx="3038372" cy="465774"/>
          </a:xfrm>
          <a:prstGeom prst="rect">
            <a:avLst/>
          </a:prstGeom>
        </p:spPr>
        <p:txBody>
          <a:bodyPr vert="horz" lIns="91650" tIns="45825" rIns="91650" bIns="45825" rtlCol="0"/>
          <a:lstStyle>
            <a:lvl1pPr algn="l">
              <a:defRPr sz="1200"/>
            </a:lvl1pPr>
          </a:lstStyle>
          <a:p>
            <a:endParaRPr lang="en-US" dirty="0"/>
          </a:p>
        </p:txBody>
      </p:sp>
      <p:sp>
        <p:nvSpPr>
          <p:cNvPr id="3" name="Date Placeholder 2">
            <a:extLst>
              <a:ext uri="{FF2B5EF4-FFF2-40B4-BE49-F238E27FC236}">
                <a16:creationId xmlns:a16="http://schemas.microsoft.com/office/drawing/2014/main" id="{AABF284E-1535-D907-7AE9-304A3A0F7999}"/>
              </a:ext>
            </a:extLst>
          </p:cNvPr>
          <p:cNvSpPr>
            <a:spLocks noGrp="1"/>
          </p:cNvSpPr>
          <p:nvPr>
            <p:ph type="dt" sz="quarter" idx="1"/>
          </p:nvPr>
        </p:nvSpPr>
        <p:spPr>
          <a:xfrm>
            <a:off x="3970436" y="0"/>
            <a:ext cx="3038372" cy="465774"/>
          </a:xfrm>
          <a:prstGeom prst="rect">
            <a:avLst/>
          </a:prstGeom>
        </p:spPr>
        <p:txBody>
          <a:bodyPr vert="horz" lIns="91650" tIns="45825" rIns="91650" bIns="45825" rtlCol="0"/>
          <a:lstStyle>
            <a:lvl1pPr algn="r">
              <a:defRPr sz="1200"/>
            </a:lvl1pPr>
          </a:lstStyle>
          <a:p>
            <a:fld id="{1F821A89-9CF1-6B40-B693-6BD80F5ED544}" type="datetimeFigureOut">
              <a:rPr lang="en-US" smtClean="0"/>
              <a:t>10/25/2023</a:t>
            </a:fld>
            <a:endParaRPr lang="en-US" dirty="0"/>
          </a:p>
        </p:txBody>
      </p:sp>
      <p:sp>
        <p:nvSpPr>
          <p:cNvPr id="4" name="Footer Placeholder 3">
            <a:extLst>
              <a:ext uri="{FF2B5EF4-FFF2-40B4-BE49-F238E27FC236}">
                <a16:creationId xmlns:a16="http://schemas.microsoft.com/office/drawing/2014/main" id="{A404C064-8E60-0130-FFC7-5E5F5028D776}"/>
              </a:ext>
            </a:extLst>
          </p:cNvPr>
          <p:cNvSpPr>
            <a:spLocks noGrp="1"/>
          </p:cNvSpPr>
          <p:nvPr>
            <p:ph type="ftr" sz="quarter" idx="2"/>
          </p:nvPr>
        </p:nvSpPr>
        <p:spPr>
          <a:xfrm>
            <a:off x="0" y="8830627"/>
            <a:ext cx="3038372" cy="465773"/>
          </a:xfrm>
          <a:prstGeom prst="rect">
            <a:avLst/>
          </a:prstGeom>
        </p:spPr>
        <p:txBody>
          <a:bodyPr vert="horz" lIns="91650" tIns="45825" rIns="91650" bIns="45825"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9C48413-40CB-4475-5514-073AD02494E8}"/>
              </a:ext>
            </a:extLst>
          </p:cNvPr>
          <p:cNvSpPr>
            <a:spLocks noGrp="1"/>
          </p:cNvSpPr>
          <p:nvPr>
            <p:ph type="sldNum" sz="quarter" idx="3"/>
          </p:nvPr>
        </p:nvSpPr>
        <p:spPr>
          <a:xfrm>
            <a:off x="3970436" y="8830627"/>
            <a:ext cx="3038372" cy="465773"/>
          </a:xfrm>
          <a:prstGeom prst="rect">
            <a:avLst/>
          </a:prstGeom>
        </p:spPr>
        <p:txBody>
          <a:bodyPr vert="horz" lIns="91650" tIns="45825" rIns="91650" bIns="45825" rtlCol="0" anchor="b"/>
          <a:lstStyle>
            <a:lvl1pPr algn="r">
              <a:defRPr sz="1200"/>
            </a:lvl1pPr>
          </a:lstStyle>
          <a:p>
            <a:fld id="{3E33685F-9C6E-D74E-9558-F9F7E320FC23}" type="slidenum">
              <a:rPr lang="en-US" smtClean="0"/>
              <a:t>‹#›</a:t>
            </a:fld>
            <a:endParaRPr lang="en-US" dirty="0"/>
          </a:p>
        </p:txBody>
      </p:sp>
    </p:spTree>
    <p:extLst>
      <p:ext uri="{BB962C8B-B14F-4D97-AF65-F5344CB8AC3E}">
        <p14:creationId xmlns:p14="http://schemas.microsoft.com/office/powerpoint/2010/main" val="1130500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200"/>
            </a:lvl1pPr>
          </a:lstStyle>
          <a:p>
            <a:fld id="{737DD534-3096-4AB5-A35B-47740E6DAF23}" type="datetimeFigureOut">
              <a:rPr lang="en-US" smtClean="0"/>
              <a:t>10/25/2023</a:t>
            </a:fld>
            <a:endParaRPr lang="en-US" dirty="0"/>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200"/>
            </a:lvl1pPr>
          </a:lstStyle>
          <a:p>
            <a:fld id="{B726BDC0-76E1-4F99-B9BB-473EAC1A93CE}" type="slidenum">
              <a:rPr lang="en-US" smtClean="0"/>
              <a:t>‹#›</a:t>
            </a:fld>
            <a:endParaRPr lang="en-US" dirty="0"/>
          </a:p>
        </p:txBody>
      </p:sp>
    </p:spTree>
    <p:extLst>
      <p:ext uri="{BB962C8B-B14F-4D97-AF65-F5344CB8AC3E}">
        <p14:creationId xmlns:p14="http://schemas.microsoft.com/office/powerpoint/2010/main" val="3619439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6BDC0-76E1-4F99-B9BB-473EAC1A93CE}" type="slidenum">
              <a:rPr lang="en-US" smtClean="0"/>
              <a:t>1</a:t>
            </a:fld>
            <a:endParaRPr lang="en-US" dirty="0"/>
          </a:p>
        </p:txBody>
      </p:sp>
    </p:spTree>
    <p:extLst>
      <p:ext uri="{BB962C8B-B14F-4D97-AF65-F5344CB8AC3E}">
        <p14:creationId xmlns:p14="http://schemas.microsoft.com/office/powerpoint/2010/main" val="4084161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datasets are high profile collections and the loss of these data impact our ability to release information about these criminal incidents.  </a:t>
            </a:r>
          </a:p>
          <a:p>
            <a:endParaRPr lang="en-US" dirty="0"/>
          </a:p>
          <a:p>
            <a:r>
              <a:rPr lang="en-US" dirty="0"/>
              <a:t>In addition, without data from these 5,500 agencies impacts our ability to produce crime trends, rates of crime, and release of violent crime data.</a:t>
            </a:r>
          </a:p>
        </p:txBody>
      </p:sp>
      <p:sp>
        <p:nvSpPr>
          <p:cNvPr id="4" name="Slide Number Placeholder 3"/>
          <p:cNvSpPr>
            <a:spLocks noGrp="1"/>
          </p:cNvSpPr>
          <p:nvPr>
            <p:ph type="sldNum" sz="quarter" idx="5"/>
          </p:nvPr>
        </p:nvSpPr>
        <p:spPr/>
        <p:txBody>
          <a:bodyPr/>
          <a:lstStyle/>
          <a:p>
            <a:fld id="{B726BDC0-76E1-4F99-B9BB-473EAC1A93CE}" type="slidenum">
              <a:rPr lang="en-US" smtClean="0"/>
              <a:t>11</a:t>
            </a:fld>
            <a:endParaRPr lang="en-US" dirty="0"/>
          </a:p>
        </p:txBody>
      </p:sp>
    </p:spTree>
    <p:extLst>
      <p:ext uri="{BB962C8B-B14F-4D97-AF65-F5344CB8AC3E}">
        <p14:creationId xmlns:p14="http://schemas.microsoft.com/office/powerpoint/2010/main" val="1339859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6BDC0-76E1-4F99-B9BB-473EAC1A93CE}" type="slidenum">
              <a:rPr lang="en-US" smtClean="0"/>
              <a:t>12</a:t>
            </a:fld>
            <a:endParaRPr lang="en-US" dirty="0"/>
          </a:p>
        </p:txBody>
      </p:sp>
    </p:spTree>
    <p:extLst>
      <p:ext uri="{BB962C8B-B14F-4D97-AF65-F5344CB8AC3E}">
        <p14:creationId xmlns:p14="http://schemas.microsoft.com/office/powerpoint/2010/main" val="3441868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6BDC0-76E1-4F99-B9BB-473EAC1A93CE}" type="slidenum">
              <a:rPr lang="en-US" smtClean="0"/>
              <a:t>13</a:t>
            </a:fld>
            <a:endParaRPr lang="en-US" dirty="0"/>
          </a:p>
        </p:txBody>
      </p:sp>
    </p:spTree>
    <p:extLst>
      <p:ext uri="{BB962C8B-B14F-4D97-AF65-F5344CB8AC3E}">
        <p14:creationId xmlns:p14="http://schemas.microsoft.com/office/powerpoint/2010/main" val="2662616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6BDC0-76E1-4F99-B9BB-473EAC1A93CE}" type="slidenum">
              <a:rPr lang="en-US" smtClean="0"/>
              <a:t>14</a:t>
            </a:fld>
            <a:endParaRPr lang="en-US" dirty="0"/>
          </a:p>
        </p:txBody>
      </p:sp>
    </p:spTree>
    <p:extLst>
      <p:ext uri="{BB962C8B-B14F-4D97-AF65-F5344CB8AC3E}">
        <p14:creationId xmlns:p14="http://schemas.microsoft.com/office/powerpoint/2010/main" val="1246812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6BDC0-76E1-4F99-B9BB-473EAC1A93CE}" type="slidenum">
              <a:rPr lang="en-US" smtClean="0"/>
              <a:t>15</a:t>
            </a:fld>
            <a:endParaRPr lang="en-US" dirty="0"/>
          </a:p>
        </p:txBody>
      </p:sp>
    </p:spTree>
    <p:extLst>
      <p:ext uri="{BB962C8B-B14F-4D97-AF65-F5344CB8AC3E}">
        <p14:creationId xmlns:p14="http://schemas.microsoft.com/office/powerpoint/2010/main" val="4197740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6BDC0-76E1-4F99-B9BB-473EAC1A93CE}" type="slidenum">
              <a:rPr lang="en-US" smtClean="0"/>
              <a:t>16</a:t>
            </a:fld>
            <a:endParaRPr lang="en-US" dirty="0"/>
          </a:p>
        </p:txBody>
      </p:sp>
    </p:spTree>
    <p:extLst>
      <p:ext uri="{BB962C8B-B14F-4D97-AF65-F5344CB8AC3E}">
        <p14:creationId xmlns:p14="http://schemas.microsoft.com/office/powerpoint/2010/main" val="1222825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6BDC0-76E1-4F99-B9BB-473EAC1A93CE}" type="slidenum">
              <a:rPr lang="en-US" smtClean="0"/>
              <a:t>17</a:t>
            </a:fld>
            <a:endParaRPr lang="en-US" dirty="0"/>
          </a:p>
        </p:txBody>
      </p:sp>
    </p:spTree>
    <p:extLst>
      <p:ext uri="{BB962C8B-B14F-4D97-AF65-F5344CB8AC3E}">
        <p14:creationId xmlns:p14="http://schemas.microsoft.com/office/powerpoint/2010/main" val="3689839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6BDC0-76E1-4F99-B9BB-473EAC1A93CE}" type="slidenum">
              <a:rPr lang="en-US" smtClean="0"/>
              <a:t>18</a:t>
            </a:fld>
            <a:endParaRPr lang="en-US" dirty="0"/>
          </a:p>
        </p:txBody>
      </p:sp>
    </p:spTree>
    <p:extLst>
      <p:ext uri="{BB962C8B-B14F-4D97-AF65-F5344CB8AC3E}">
        <p14:creationId xmlns:p14="http://schemas.microsoft.com/office/powerpoint/2010/main" val="266381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6BDC0-76E1-4F99-B9BB-473EAC1A93CE}" type="slidenum">
              <a:rPr lang="en-US" smtClean="0"/>
              <a:t>19</a:t>
            </a:fld>
            <a:endParaRPr lang="en-US" dirty="0"/>
          </a:p>
        </p:txBody>
      </p:sp>
    </p:spTree>
    <p:extLst>
      <p:ext uri="{BB962C8B-B14F-4D97-AF65-F5344CB8AC3E}">
        <p14:creationId xmlns:p14="http://schemas.microsoft.com/office/powerpoint/2010/main" val="247396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6BDC0-76E1-4F99-B9BB-473EAC1A93CE}" type="slidenum">
              <a:rPr lang="en-US" smtClean="0"/>
              <a:t>20</a:t>
            </a:fld>
            <a:endParaRPr lang="en-US" dirty="0"/>
          </a:p>
        </p:txBody>
      </p:sp>
    </p:spTree>
    <p:extLst>
      <p:ext uri="{BB962C8B-B14F-4D97-AF65-F5344CB8AC3E}">
        <p14:creationId xmlns:p14="http://schemas.microsoft.com/office/powerpoint/2010/main" val="2818261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6BDC0-76E1-4F99-B9BB-473EAC1A93CE}" type="slidenum">
              <a:rPr lang="en-US" smtClean="0"/>
              <a:t>2</a:t>
            </a:fld>
            <a:endParaRPr lang="en-US" dirty="0"/>
          </a:p>
        </p:txBody>
      </p:sp>
    </p:spTree>
    <p:extLst>
      <p:ext uri="{BB962C8B-B14F-4D97-AF65-F5344CB8AC3E}">
        <p14:creationId xmlns:p14="http://schemas.microsoft.com/office/powerpoint/2010/main" val="2705584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NIBRS data, when analyzed and shared, becomes knowledge, and how NIBRS data can be translated into actionable knowledge when communicated to the law enforcement agency, stakeholders, or the public. </a:t>
            </a:r>
          </a:p>
          <a:p>
            <a:endParaRPr lang="en-US" sz="1200" dirty="0"/>
          </a:p>
          <a:p>
            <a:r>
              <a:rPr lang="en-US" sz="1200" dirty="0"/>
              <a:t>We only know what the data tells us through data analysis.</a:t>
            </a:r>
          </a:p>
          <a:p>
            <a:endParaRPr lang="en-US" sz="1200" dirty="0"/>
          </a:p>
          <a:p>
            <a:r>
              <a:rPr lang="en-US" sz="1200" dirty="0"/>
              <a:t>What that analysis shows can be communicated back to law enforcement, planners, resource managers, and other users, and can be used:</a:t>
            </a:r>
          </a:p>
          <a:p>
            <a:pPr marL="285750" indent="-285750">
              <a:buFont typeface="Arial" panose="020B0604020202020204" pitchFamily="34" charset="0"/>
              <a:buChar char="•"/>
            </a:pPr>
            <a:r>
              <a:rPr lang="en-US" sz="1200" dirty="0"/>
              <a:t>Address crime occurring in specific locations or to specific population groups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Crime prevention</a:t>
            </a:r>
          </a:p>
          <a:p>
            <a:pPr marL="285750" indent="-285750">
              <a:buFont typeface="Arial" panose="020B0604020202020204" pitchFamily="34" charset="0"/>
              <a:buChar char="•"/>
            </a:pPr>
            <a:r>
              <a:rPr lang="en-US" sz="1200" dirty="0"/>
              <a:t>Used for officer safety</a:t>
            </a:r>
          </a:p>
          <a:p>
            <a:pPr marL="285750" indent="-285750">
              <a:buFont typeface="Arial" panose="020B0604020202020204" pitchFamily="34" charset="0"/>
              <a:buChar char="•"/>
            </a:pPr>
            <a:r>
              <a:rPr lang="en-US" sz="1200" dirty="0"/>
              <a:t>Resource allocations</a:t>
            </a:r>
            <a:endParaRPr lang="en-US" dirty="0"/>
          </a:p>
        </p:txBody>
      </p:sp>
      <p:sp>
        <p:nvSpPr>
          <p:cNvPr id="4" name="Slide Number Placeholder 3"/>
          <p:cNvSpPr>
            <a:spLocks noGrp="1"/>
          </p:cNvSpPr>
          <p:nvPr>
            <p:ph type="sldNum" sz="quarter" idx="5"/>
          </p:nvPr>
        </p:nvSpPr>
        <p:spPr/>
        <p:txBody>
          <a:bodyPr/>
          <a:lstStyle/>
          <a:p>
            <a:fld id="{B726BDC0-76E1-4F99-B9BB-473EAC1A93CE}" type="slidenum">
              <a:rPr lang="en-US" smtClean="0"/>
              <a:t>21</a:t>
            </a:fld>
            <a:endParaRPr lang="en-US" dirty="0"/>
          </a:p>
        </p:txBody>
      </p:sp>
    </p:spTree>
    <p:extLst>
      <p:ext uri="{BB962C8B-B14F-4D97-AF65-F5344CB8AC3E}">
        <p14:creationId xmlns:p14="http://schemas.microsoft.com/office/powerpoint/2010/main" val="4223289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6BDC0-76E1-4F99-B9BB-473EAC1A93CE}" type="slidenum">
              <a:rPr lang="en-US" smtClean="0"/>
              <a:t>22</a:t>
            </a:fld>
            <a:endParaRPr lang="en-US" dirty="0"/>
          </a:p>
        </p:txBody>
      </p:sp>
    </p:spTree>
    <p:extLst>
      <p:ext uri="{BB962C8B-B14F-4D97-AF65-F5344CB8AC3E}">
        <p14:creationId xmlns:p14="http://schemas.microsoft.com/office/powerpoint/2010/main" val="2018445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municipal leaders, NIBRS data can be used to address not only operational questions officials can use NIBRS data to develop strategies to address crime in their communities, and it can help leaders enact policy and allocate resources.</a:t>
            </a:r>
          </a:p>
        </p:txBody>
      </p:sp>
      <p:sp>
        <p:nvSpPr>
          <p:cNvPr id="4" name="Slide Number Placeholder 3"/>
          <p:cNvSpPr>
            <a:spLocks noGrp="1"/>
          </p:cNvSpPr>
          <p:nvPr>
            <p:ph type="sldNum" sz="quarter" idx="5"/>
          </p:nvPr>
        </p:nvSpPr>
        <p:spPr/>
        <p:txBody>
          <a:bodyPr/>
          <a:lstStyle/>
          <a:p>
            <a:fld id="{B726BDC0-76E1-4F99-B9BB-473EAC1A93CE}" type="slidenum">
              <a:rPr lang="en-US" smtClean="0"/>
              <a:t>23</a:t>
            </a:fld>
            <a:endParaRPr lang="en-US" dirty="0"/>
          </a:p>
        </p:txBody>
      </p:sp>
    </p:spTree>
    <p:extLst>
      <p:ext uri="{BB962C8B-B14F-4D97-AF65-F5344CB8AC3E}">
        <p14:creationId xmlns:p14="http://schemas.microsoft.com/office/powerpoint/2010/main" val="4115344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only do police departments like to benchmark themselves against each other, municipal leaders can use NIBRS participation to benchmark their communities against neighboring communities.</a:t>
            </a:r>
          </a:p>
          <a:p>
            <a:endParaRPr lang="en-US" dirty="0"/>
          </a:p>
          <a:p>
            <a:endParaRPr lang="en-US" dirty="0"/>
          </a:p>
        </p:txBody>
      </p:sp>
      <p:sp>
        <p:nvSpPr>
          <p:cNvPr id="4" name="Slide Number Placeholder 3"/>
          <p:cNvSpPr>
            <a:spLocks noGrp="1"/>
          </p:cNvSpPr>
          <p:nvPr>
            <p:ph type="sldNum" sz="quarter" idx="5"/>
          </p:nvPr>
        </p:nvSpPr>
        <p:spPr/>
        <p:txBody>
          <a:bodyPr/>
          <a:lstStyle/>
          <a:p>
            <a:fld id="{B726BDC0-76E1-4F99-B9BB-473EAC1A93CE}" type="slidenum">
              <a:rPr lang="en-US" smtClean="0"/>
              <a:t>24</a:t>
            </a:fld>
            <a:endParaRPr lang="en-US" dirty="0"/>
          </a:p>
        </p:txBody>
      </p:sp>
    </p:spTree>
    <p:extLst>
      <p:ext uri="{BB962C8B-B14F-4D97-AF65-F5344CB8AC3E}">
        <p14:creationId xmlns:p14="http://schemas.microsoft.com/office/powerpoint/2010/main" val="3515430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6BDC0-76E1-4F99-B9BB-473EAC1A93CE}" type="slidenum">
              <a:rPr lang="en-US" smtClean="0"/>
              <a:t>25</a:t>
            </a:fld>
            <a:endParaRPr lang="en-US" dirty="0"/>
          </a:p>
        </p:txBody>
      </p:sp>
    </p:spTree>
    <p:extLst>
      <p:ext uri="{BB962C8B-B14F-4D97-AF65-F5344CB8AC3E}">
        <p14:creationId xmlns:p14="http://schemas.microsoft.com/office/powerpoint/2010/main" val="1489182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30000" dirty="0">
                <a:solidFill>
                  <a:srgbClr val="000000"/>
                </a:solidFill>
                <a:effectLst/>
                <a:latin typeface="Times New Roman" panose="02020603050405020304" pitchFamily="18" charset="0"/>
              </a:rPr>
              <a:t>1</a:t>
            </a:r>
            <a:r>
              <a:rPr lang="en-US" sz="1800" b="0" i="0" u="none" strike="noStrike" dirty="0">
                <a:solidFill>
                  <a:srgbClr val="000000"/>
                </a:solidFill>
                <a:effectLst/>
                <a:latin typeface="Times New Roman" panose="02020603050405020304" pitchFamily="18" charset="0"/>
              </a:rPr>
              <a:t>Because law enforcement can report up to three types of weapons/uses of force for each offense (up to ten) in an incident, some offenses may have been counted more than once to attribute them to each of the weapon types associated with them. Therefore, the figures in the table do not reflect the number of weapons or offenses reported in the related incidents.</a:t>
            </a:r>
            <a:r>
              <a:rPr lang="en-US" dirty="0"/>
              <a:t> </a:t>
            </a:r>
          </a:p>
          <a:p>
            <a:endParaRPr lang="en-US" sz="1800" b="0" i="0" u="none" strike="noStrike" baseline="30000" dirty="0">
              <a:solidFill>
                <a:srgbClr val="000000"/>
              </a:solidFill>
              <a:effectLst/>
              <a:latin typeface="Times New Roman" panose="02020603050405020304" pitchFamily="18" charset="0"/>
            </a:endParaRPr>
          </a:p>
          <a:p>
            <a:r>
              <a:rPr lang="en-US" sz="1800" b="0" i="0" u="none" strike="noStrike" baseline="30000" dirty="0">
                <a:solidFill>
                  <a:srgbClr val="000000"/>
                </a:solidFill>
                <a:effectLst/>
                <a:latin typeface="Times New Roman" panose="02020603050405020304" pitchFamily="18" charset="0"/>
              </a:rPr>
              <a:t>2</a:t>
            </a:r>
            <a:r>
              <a:rPr lang="en-US" sz="1800" b="0" i="0" u="none" strike="noStrike" dirty="0">
                <a:solidFill>
                  <a:srgbClr val="000000"/>
                </a:solidFill>
                <a:effectLst/>
                <a:latin typeface="Times New Roman" panose="02020603050405020304" pitchFamily="18" charset="0"/>
              </a:rPr>
              <a:t>The Type of Weapon/Force Involved is collected through the National Incident-Based Reporting System for 8 offense categories comprised of 15 offense types. See the Methodology for more information.</a:t>
            </a:r>
          </a:p>
          <a:p>
            <a:endParaRPr lang="en-US" sz="1800" b="0" i="0" u="none" strike="noStrike" dirty="0">
              <a:solidFill>
                <a:srgbClr val="000000"/>
              </a:solidFill>
              <a:effectLst/>
              <a:latin typeface="Times New Roman" panose="02020603050405020304" pitchFamily="18" charset="0"/>
            </a:endParaRPr>
          </a:p>
          <a:p>
            <a:r>
              <a:rPr lang="en-US" dirty="0"/>
              <a:t> </a:t>
            </a:r>
            <a:r>
              <a:rPr lang="en-US" sz="1800" b="0" i="0" u="none" strike="noStrike" baseline="30000" dirty="0">
                <a:solidFill>
                  <a:srgbClr val="000000"/>
                </a:solidFill>
                <a:effectLst/>
                <a:latin typeface="Times New Roman" panose="02020603050405020304" pitchFamily="18" charset="0"/>
              </a:rPr>
              <a:t>3</a:t>
            </a:r>
            <a:r>
              <a:rPr lang="en-US" sz="1800" b="0" i="0" u="none" strike="noStrike" dirty="0">
                <a:solidFill>
                  <a:srgbClr val="000000"/>
                </a:solidFill>
                <a:effectLst/>
                <a:latin typeface="Times New Roman" panose="02020603050405020304" pitchFamily="18" charset="0"/>
              </a:rPr>
              <a:t>Homicide offenses must be reported with a specific weapon, so the category No Weapon/Force Involved is not applicable for these offenses.</a:t>
            </a:r>
            <a:r>
              <a:rPr lang="en-US" dirty="0"/>
              <a:t> </a:t>
            </a:r>
          </a:p>
        </p:txBody>
      </p:sp>
      <p:sp>
        <p:nvSpPr>
          <p:cNvPr id="4" name="Slide Number Placeholder 3"/>
          <p:cNvSpPr>
            <a:spLocks noGrp="1"/>
          </p:cNvSpPr>
          <p:nvPr>
            <p:ph type="sldNum" sz="quarter" idx="5"/>
          </p:nvPr>
        </p:nvSpPr>
        <p:spPr/>
        <p:txBody>
          <a:bodyPr/>
          <a:lstStyle/>
          <a:p>
            <a:fld id="{B726BDC0-76E1-4F99-B9BB-473EAC1A93CE}" type="slidenum">
              <a:rPr lang="en-US" smtClean="0"/>
              <a:t>26</a:t>
            </a:fld>
            <a:endParaRPr lang="en-US" dirty="0"/>
          </a:p>
        </p:txBody>
      </p:sp>
    </p:spTree>
    <p:extLst>
      <p:ext uri="{BB962C8B-B14F-4D97-AF65-F5344CB8AC3E}">
        <p14:creationId xmlns:p14="http://schemas.microsoft.com/office/powerpoint/2010/main" val="36331209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6BDC0-76E1-4F99-B9BB-473EAC1A93CE}" type="slidenum">
              <a:rPr lang="en-US" smtClean="0"/>
              <a:t>29</a:t>
            </a:fld>
            <a:endParaRPr lang="en-US" dirty="0"/>
          </a:p>
        </p:txBody>
      </p:sp>
    </p:spTree>
    <p:extLst>
      <p:ext uri="{BB962C8B-B14F-4D97-AF65-F5344CB8AC3E}">
        <p14:creationId xmlns:p14="http://schemas.microsoft.com/office/powerpoint/2010/main" val="7520549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6BDC0-76E1-4F99-B9BB-473EAC1A93CE}" type="slidenum">
              <a:rPr lang="en-US" smtClean="0"/>
              <a:t>30</a:t>
            </a:fld>
            <a:endParaRPr lang="en-US" dirty="0"/>
          </a:p>
        </p:txBody>
      </p:sp>
    </p:spTree>
    <p:extLst>
      <p:ext uri="{BB962C8B-B14F-4D97-AF65-F5344CB8AC3E}">
        <p14:creationId xmlns:p14="http://schemas.microsoft.com/office/powerpoint/2010/main" val="2266026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6BDC0-76E1-4F99-B9BB-473EAC1A93CE}" type="slidenum">
              <a:rPr lang="en-US" smtClean="0"/>
              <a:t>31</a:t>
            </a:fld>
            <a:endParaRPr lang="en-US" dirty="0"/>
          </a:p>
        </p:txBody>
      </p:sp>
    </p:spTree>
    <p:extLst>
      <p:ext uri="{BB962C8B-B14F-4D97-AF65-F5344CB8AC3E}">
        <p14:creationId xmlns:p14="http://schemas.microsoft.com/office/powerpoint/2010/main" val="11391623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6BDC0-76E1-4F99-B9BB-473EAC1A93CE}" type="slidenum">
              <a:rPr lang="en-US" smtClean="0"/>
              <a:t>35</a:t>
            </a:fld>
            <a:endParaRPr lang="en-US" dirty="0"/>
          </a:p>
        </p:txBody>
      </p:sp>
    </p:spTree>
    <p:extLst>
      <p:ext uri="{BB962C8B-B14F-4D97-AF65-F5344CB8AC3E}">
        <p14:creationId xmlns:p14="http://schemas.microsoft.com/office/powerpoint/2010/main" val="1208031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NIBRS is the system to report a law enforcement agency’s criminal activity.</a:t>
            </a:r>
          </a:p>
          <a:p>
            <a:endParaRPr lang="en-US" dirty="0"/>
          </a:p>
          <a:p>
            <a:r>
              <a:rPr lang="en-US" dirty="0"/>
              <a:t>As stated, hate crime is derived from NIBRS.  An example of a crime motivated by bias is the October 2018,  attack on the Tree of Life synagogue in Pittsburgh, PA.  The bias was anti-Jewish.  11 people were killed and 6 wounded.  </a:t>
            </a:r>
          </a:p>
          <a:p>
            <a:r>
              <a:rPr lang="en-US" dirty="0"/>
              <a:t> </a:t>
            </a:r>
          </a:p>
          <a:p>
            <a:r>
              <a:rPr lang="en-US" dirty="0"/>
              <a:t>LEOKA – Most recently, the state trooper who was feloniously killed responding to a shots fired call in Mingo County.  Three troopers responded to the call and were ambushed.</a:t>
            </a:r>
            <a:endParaRPr lang="en-US" dirty="0">
              <a:cs typeface="Calibri"/>
            </a:endParaRPr>
          </a:p>
          <a:p>
            <a:endParaRPr lang="en-US" dirty="0"/>
          </a:p>
          <a:p>
            <a:r>
              <a:rPr lang="en-US" dirty="0"/>
              <a:t>Use-of-Force – June 2022, a gunman on Interstate 79 who was randomly firing shots.  When the police responded, the gunman fired at the officers, hitting one in the leg (LEOKA).  Officers returned fire, shooting and killing the gunman (use of force).  </a:t>
            </a:r>
          </a:p>
          <a:p>
            <a:pPr marL="800100" marR="0" lvl="1" indent="-342900">
              <a:lnSpc>
                <a:spcPct val="106000"/>
              </a:lnSpc>
              <a:spcBef>
                <a:spcPts val="0"/>
              </a:spcBef>
              <a:spcAft>
                <a:spcPts val="0"/>
              </a:spcAft>
              <a:buFont typeface="Symbol" panose="05050102010706020507" pitchFamily="18" charset="2"/>
              <a:buChar char=""/>
            </a:pPr>
            <a:r>
              <a:rPr lang="en-US" dirty="0"/>
              <a:t>Criteria for Use of Force:  </a:t>
            </a:r>
          </a:p>
          <a:p>
            <a:pPr marL="1257300" marR="0" lvl="2" indent="-342900">
              <a:lnSpc>
                <a:spcPct val="106000"/>
              </a:lnSpc>
              <a:spcBef>
                <a:spcPts val="0"/>
              </a:spcBef>
              <a:spcAft>
                <a:spcPts val="0"/>
              </a:spcAft>
              <a:buFont typeface="Symbol" panose="05050102010706020507" pitchFamily="18" charset="2"/>
              <a:buChar char=""/>
            </a:pPr>
            <a:r>
              <a:rPr lang="en-US" sz="1200" dirty="0">
                <a:effectLst/>
                <a:latin typeface="+mn-lt"/>
                <a:ea typeface="Calibri" panose="020F0502020204030204" pitchFamily="34" charset="0"/>
                <a:cs typeface="Times New Roman" panose="02020603050405020304" pitchFamily="18" charset="0"/>
              </a:rPr>
              <a:t>When a fatality occurs to a person in connection to use of force by a law enforcement officer</a:t>
            </a:r>
          </a:p>
          <a:p>
            <a:pPr marL="1257300" marR="0" lvl="2" indent="-342900">
              <a:lnSpc>
                <a:spcPct val="106000"/>
              </a:lnSpc>
              <a:spcBef>
                <a:spcPts val="0"/>
              </a:spcBef>
              <a:spcAft>
                <a:spcPts val="0"/>
              </a:spcAft>
              <a:buFont typeface="Symbol" panose="05050102010706020507" pitchFamily="18" charset="2"/>
              <a:buChar char=""/>
            </a:pPr>
            <a:r>
              <a:rPr lang="en-US" sz="1200" dirty="0">
                <a:effectLst/>
                <a:latin typeface="+mn-lt"/>
                <a:ea typeface="Calibri" panose="020F0502020204030204" pitchFamily="34" charset="0"/>
                <a:cs typeface="Times New Roman" panose="02020603050405020304" pitchFamily="18" charset="0"/>
              </a:rPr>
              <a:t>When there is serious bodily injury to a person in connection with use-of-force by a law enforcement officer</a:t>
            </a:r>
          </a:p>
          <a:p>
            <a:pPr marL="1257300" marR="0" lvl="2" indent="-342900">
              <a:lnSpc>
                <a:spcPct val="106000"/>
              </a:lnSpc>
              <a:spcBef>
                <a:spcPts val="0"/>
              </a:spcBef>
              <a:spcAft>
                <a:spcPts val="800"/>
              </a:spcAft>
              <a:buFont typeface="Symbol" panose="05050102010706020507" pitchFamily="18" charset="2"/>
              <a:buChar char=""/>
            </a:pPr>
            <a:r>
              <a:rPr lang="en-US" sz="1200" dirty="0">
                <a:effectLst/>
                <a:latin typeface="+mn-lt"/>
                <a:ea typeface="Calibri" panose="020F0502020204030204" pitchFamily="34" charset="0"/>
                <a:cs typeface="Times New Roman" panose="02020603050405020304" pitchFamily="18" charset="0"/>
              </a:rPr>
              <a:t>In the absence of either of these when a firearm is discharged at or in the direction of a person by a law enforcement officer</a:t>
            </a:r>
          </a:p>
          <a:p>
            <a:endParaRPr lang="en-US" dirty="0"/>
          </a:p>
          <a:p>
            <a:r>
              <a:rPr lang="en-US" dirty="0"/>
              <a:t>LESDC – suicide or attempted suicide data of a current or former law enforcement officer, corrections officer, telecommunications employee (dispatch) or judicial (prosecutor/judge, etc.). </a:t>
            </a:r>
          </a:p>
          <a:p>
            <a:endParaRPr lang="en-US" dirty="0"/>
          </a:p>
          <a:p>
            <a:endParaRPr lang="en-US" dirty="0"/>
          </a:p>
          <a:p>
            <a:endParaRPr lang="en-US" dirty="0"/>
          </a:p>
          <a:p>
            <a:endParaRPr lang="en-US" dirty="0"/>
          </a:p>
          <a:p>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B726BDC0-76E1-4F99-B9BB-473EAC1A93CE}" type="slidenum">
              <a:rPr lang="en-US" smtClean="0"/>
              <a:t>4</a:t>
            </a:fld>
            <a:endParaRPr lang="en-US" dirty="0"/>
          </a:p>
        </p:txBody>
      </p:sp>
    </p:spTree>
    <p:extLst>
      <p:ext uri="{BB962C8B-B14F-4D97-AF65-F5344CB8AC3E}">
        <p14:creationId xmlns:p14="http://schemas.microsoft.com/office/powerpoint/2010/main" val="6158848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6BDC0-76E1-4F99-B9BB-473EAC1A93CE}" type="slidenum">
              <a:rPr lang="en-US" smtClean="0"/>
              <a:t>36</a:t>
            </a:fld>
            <a:endParaRPr lang="en-US" dirty="0"/>
          </a:p>
        </p:txBody>
      </p:sp>
    </p:spTree>
    <p:extLst>
      <p:ext uri="{BB962C8B-B14F-4D97-AF65-F5344CB8AC3E}">
        <p14:creationId xmlns:p14="http://schemas.microsoft.com/office/powerpoint/2010/main" val="1829566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6BDC0-76E1-4F99-B9BB-473EAC1A93CE}" type="slidenum">
              <a:rPr lang="en-US" smtClean="0"/>
              <a:t>5</a:t>
            </a:fld>
            <a:endParaRPr lang="en-US" dirty="0"/>
          </a:p>
        </p:txBody>
      </p:sp>
    </p:spTree>
    <p:extLst>
      <p:ext uri="{BB962C8B-B14F-4D97-AF65-F5344CB8AC3E}">
        <p14:creationId xmlns:p14="http://schemas.microsoft.com/office/powerpoint/2010/main" val="2178440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6BDC0-76E1-4F99-B9BB-473EAC1A93CE}" type="slidenum">
              <a:rPr lang="en-US" smtClean="0"/>
              <a:t>6</a:t>
            </a:fld>
            <a:endParaRPr lang="en-US" dirty="0"/>
          </a:p>
        </p:txBody>
      </p:sp>
    </p:spTree>
    <p:extLst>
      <p:ext uri="{BB962C8B-B14F-4D97-AF65-F5344CB8AC3E}">
        <p14:creationId xmlns:p14="http://schemas.microsoft.com/office/powerpoint/2010/main" val="2809076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6BDC0-76E1-4F99-B9BB-473EAC1A93CE}" type="slidenum">
              <a:rPr lang="en-US" smtClean="0"/>
              <a:t>7</a:t>
            </a:fld>
            <a:endParaRPr lang="en-US" dirty="0"/>
          </a:p>
        </p:txBody>
      </p:sp>
    </p:spTree>
    <p:extLst>
      <p:ext uri="{BB962C8B-B14F-4D97-AF65-F5344CB8AC3E}">
        <p14:creationId xmlns:p14="http://schemas.microsoft.com/office/powerpoint/2010/main" val="3457919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6BDC0-76E1-4F99-B9BB-473EAC1A93CE}" type="slidenum">
              <a:rPr lang="en-US" smtClean="0"/>
              <a:t>8</a:t>
            </a:fld>
            <a:endParaRPr lang="en-US" dirty="0"/>
          </a:p>
        </p:txBody>
      </p:sp>
    </p:spTree>
    <p:extLst>
      <p:ext uri="{BB962C8B-B14F-4D97-AF65-F5344CB8AC3E}">
        <p14:creationId xmlns:p14="http://schemas.microsoft.com/office/powerpoint/2010/main" val="1645238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6BDC0-76E1-4F99-B9BB-473EAC1A93CE}" type="slidenum">
              <a:rPr lang="en-US" smtClean="0"/>
              <a:t>9</a:t>
            </a:fld>
            <a:endParaRPr lang="en-US" dirty="0"/>
          </a:p>
        </p:txBody>
      </p:sp>
    </p:spTree>
    <p:extLst>
      <p:ext uri="{BB962C8B-B14F-4D97-AF65-F5344CB8AC3E}">
        <p14:creationId xmlns:p14="http://schemas.microsoft.com/office/powerpoint/2010/main" val="610641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WV Data:				National Data:</a:t>
            </a:r>
          </a:p>
          <a:p>
            <a:endParaRPr lang="en-US" dirty="0"/>
          </a:p>
          <a:p>
            <a:r>
              <a:rPr lang="en-US" dirty="0"/>
              <a:t>71 of 169 cities			8,431 of 11,862 cities			</a:t>
            </a:r>
          </a:p>
          <a:p>
            <a:r>
              <a:rPr lang="en-US" dirty="0"/>
              <a:t>47 of 55 counties			2,570 of 3.027 counties</a:t>
            </a:r>
          </a:p>
          <a:p>
            <a:r>
              <a:rPr lang="en-US" dirty="0"/>
              <a:t>58 of 69 state police detachments		808 of 1,108 state police agencies</a:t>
            </a:r>
          </a:p>
          <a:p>
            <a:r>
              <a:rPr lang="en-US" dirty="0"/>
              <a:t>28 of 112 other state agencies		420 of 1,103 other state agencies	</a:t>
            </a:r>
          </a:p>
          <a:p>
            <a:r>
              <a:rPr lang="en-US" dirty="0"/>
              <a:t>6 of 12 colleges and universities		652 of 907 colleges and universities		</a:t>
            </a:r>
          </a:p>
          <a:p>
            <a:r>
              <a:rPr lang="en-US" dirty="0"/>
              <a:t>7 of 18 other agencies			380 of 665 other agencies</a:t>
            </a:r>
          </a:p>
          <a:p>
            <a:r>
              <a:rPr lang="en-US" dirty="0"/>
              <a:t>				182 of 214 tribal agencies</a:t>
            </a:r>
          </a:p>
          <a:p>
            <a:r>
              <a:rPr lang="en-US" dirty="0"/>
              <a:t>				46 of 86 federal agencies</a:t>
            </a:r>
          </a:p>
          <a:p>
            <a:endParaRPr lang="en-US" dirty="0"/>
          </a:p>
        </p:txBody>
      </p:sp>
      <p:sp>
        <p:nvSpPr>
          <p:cNvPr id="4" name="Slide Number Placeholder 3"/>
          <p:cNvSpPr>
            <a:spLocks noGrp="1"/>
          </p:cNvSpPr>
          <p:nvPr>
            <p:ph type="sldNum" sz="quarter" idx="5"/>
          </p:nvPr>
        </p:nvSpPr>
        <p:spPr/>
        <p:txBody>
          <a:bodyPr/>
          <a:lstStyle/>
          <a:p>
            <a:fld id="{B726BDC0-76E1-4F99-B9BB-473EAC1A93CE}" type="slidenum">
              <a:rPr lang="en-US" smtClean="0"/>
              <a:t>10</a:t>
            </a:fld>
            <a:endParaRPr lang="en-US" dirty="0"/>
          </a:p>
        </p:txBody>
      </p:sp>
    </p:spTree>
    <p:extLst>
      <p:ext uri="{BB962C8B-B14F-4D97-AF65-F5344CB8AC3E}">
        <p14:creationId xmlns:p14="http://schemas.microsoft.com/office/powerpoint/2010/main" val="17030884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24819E-EEB9-037C-1EF2-90656BA3BFFD}"/>
              </a:ext>
            </a:extLst>
          </p:cNvPr>
          <p:cNvSpPr/>
          <p:nvPr userDrawn="1"/>
        </p:nvSpPr>
        <p:spPr>
          <a:xfrm>
            <a:off x="176981" y="213852"/>
            <a:ext cx="8782665" cy="6430296"/>
          </a:xfrm>
          <a:prstGeom prst="rect">
            <a:avLst/>
          </a:prstGeom>
          <a:solidFill>
            <a:srgbClr val="0033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11661" y="2566221"/>
            <a:ext cx="6935429" cy="1519085"/>
          </a:xfrm>
          <a:prstGeom prst="rect">
            <a:avLst/>
          </a:prstGeom>
        </p:spPr>
        <p:txBody>
          <a:bodyPr anchor="b">
            <a:normAutofit/>
          </a:bodyPr>
          <a:lstStyle>
            <a:lvl1pPr algn="l">
              <a:lnSpc>
                <a:spcPct val="100000"/>
              </a:lnSpc>
              <a:defRPr sz="225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hasCustomPrompt="1"/>
          </p:nvPr>
        </p:nvSpPr>
        <p:spPr>
          <a:xfrm>
            <a:off x="1111662" y="4236917"/>
            <a:ext cx="6929897" cy="1087253"/>
          </a:xfrm>
        </p:spPr>
        <p:txBody>
          <a:bodyPr>
            <a:normAutofit/>
          </a:bodyPr>
          <a:lstStyle>
            <a:lvl1pPr marL="0" indent="0" algn="l">
              <a:lnSpc>
                <a:spcPct val="100000"/>
              </a:lnSpc>
              <a:spcBef>
                <a:spcPts val="0"/>
              </a:spcBef>
              <a:buNone/>
              <a:defRPr sz="1500">
                <a:solidFill>
                  <a:srgbClr val="FFD236"/>
                </a:solidFill>
                <a:latin typeface="Arial" panose="020B0604020202020204" pitchFamily="34" charset="0"/>
                <a:cs typeface="Arial" panose="020B060402020202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a:t>
            </a:r>
          </a:p>
        </p:txBody>
      </p:sp>
      <p:sp>
        <p:nvSpPr>
          <p:cNvPr id="8" name="Text Placeholder 5">
            <a:extLst>
              <a:ext uri="{FF2B5EF4-FFF2-40B4-BE49-F238E27FC236}">
                <a16:creationId xmlns:a16="http://schemas.microsoft.com/office/drawing/2014/main" id="{AC772299-095B-0143-8CBE-99E54B03F21D}"/>
              </a:ext>
            </a:extLst>
          </p:cNvPr>
          <p:cNvSpPr>
            <a:spLocks noGrp="1"/>
          </p:cNvSpPr>
          <p:nvPr>
            <p:ph type="body" sz="quarter" idx="10" hasCustomPrompt="1"/>
          </p:nvPr>
        </p:nvSpPr>
        <p:spPr>
          <a:xfrm>
            <a:off x="3624746" y="6352686"/>
            <a:ext cx="1889937" cy="242127"/>
          </a:xfrm>
        </p:spPr>
        <p:txBody>
          <a:bodyPr>
            <a:noAutofit/>
          </a:bodyPr>
          <a:lstStyle>
            <a:lvl1pPr marL="0" indent="0" algn="ctr">
              <a:buNone/>
              <a:defRPr sz="900">
                <a:solidFill>
                  <a:schemeClr val="bg1"/>
                </a:solidFill>
              </a:defRPr>
            </a:lvl1pPr>
            <a:lvl2pPr marL="342892" indent="0" algn="ctr">
              <a:buNone/>
              <a:defRPr sz="825">
                <a:solidFill>
                  <a:schemeClr val="bg1"/>
                </a:solidFill>
              </a:defRPr>
            </a:lvl2pPr>
            <a:lvl3pPr marL="685783" indent="0" algn="ctr">
              <a:buNone/>
              <a:defRPr sz="825">
                <a:solidFill>
                  <a:schemeClr val="bg1"/>
                </a:solidFill>
              </a:defRPr>
            </a:lvl3pPr>
            <a:lvl4pPr marL="1028675" indent="0" algn="ctr">
              <a:buNone/>
              <a:defRPr sz="825">
                <a:solidFill>
                  <a:schemeClr val="bg1"/>
                </a:solidFill>
              </a:defRPr>
            </a:lvl4pPr>
            <a:lvl5pPr marL="1371566" indent="0" algn="ctr">
              <a:buNone/>
              <a:defRPr sz="825">
                <a:solidFill>
                  <a:schemeClr val="bg1"/>
                </a:solidFill>
              </a:defRPr>
            </a:lvl5pPr>
          </a:lstStyle>
          <a:p>
            <a:pPr lvl="0"/>
            <a:r>
              <a:rPr lang="en-US"/>
              <a:t>CLASSIFICATION</a:t>
            </a:r>
          </a:p>
        </p:txBody>
      </p:sp>
      <p:sp>
        <p:nvSpPr>
          <p:cNvPr id="12" name="Text Placeholder 5">
            <a:extLst>
              <a:ext uri="{FF2B5EF4-FFF2-40B4-BE49-F238E27FC236}">
                <a16:creationId xmlns:a16="http://schemas.microsoft.com/office/drawing/2014/main" id="{6FD950CE-4040-6B49-8F7A-C87080798689}"/>
              </a:ext>
            </a:extLst>
          </p:cNvPr>
          <p:cNvSpPr>
            <a:spLocks noGrp="1"/>
          </p:cNvSpPr>
          <p:nvPr>
            <p:ph type="body" sz="quarter" idx="11" hasCustomPrompt="1"/>
          </p:nvPr>
        </p:nvSpPr>
        <p:spPr>
          <a:xfrm>
            <a:off x="3624746" y="249062"/>
            <a:ext cx="1889937" cy="244360"/>
          </a:xfrm>
        </p:spPr>
        <p:txBody>
          <a:bodyPr>
            <a:noAutofit/>
          </a:bodyPr>
          <a:lstStyle>
            <a:lvl1pPr marL="0" indent="0" algn="ctr">
              <a:buNone/>
              <a:defRPr sz="900">
                <a:solidFill>
                  <a:schemeClr val="bg1"/>
                </a:solidFill>
              </a:defRPr>
            </a:lvl1pPr>
            <a:lvl2pPr marL="342892" indent="0" algn="ctr">
              <a:buNone/>
              <a:defRPr sz="825">
                <a:solidFill>
                  <a:schemeClr val="bg1"/>
                </a:solidFill>
              </a:defRPr>
            </a:lvl2pPr>
            <a:lvl3pPr marL="685783" indent="0" algn="ctr">
              <a:buNone/>
              <a:defRPr sz="825">
                <a:solidFill>
                  <a:schemeClr val="bg1"/>
                </a:solidFill>
              </a:defRPr>
            </a:lvl3pPr>
            <a:lvl4pPr marL="1028675" indent="0" algn="ctr">
              <a:buNone/>
              <a:defRPr sz="825">
                <a:solidFill>
                  <a:schemeClr val="bg1"/>
                </a:solidFill>
              </a:defRPr>
            </a:lvl4pPr>
            <a:lvl5pPr marL="1371566" indent="0" algn="ctr">
              <a:buNone/>
              <a:defRPr sz="825">
                <a:solidFill>
                  <a:schemeClr val="bg1"/>
                </a:solidFill>
              </a:defRPr>
            </a:lvl5pPr>
          </a:lstStyle>
          <a:p>
            <a:pPr lvl="0"/>
            <a:r>
              <a:rPr lang="en-US"/>
              <a:t>CLASSIFICATION</a:t>
            </a:r>
          </a:p>
        </p:txBody>
      </p:sp>
      <p:pic>
        <p:nvPicPr>
          <p:cNvPr id="9" name="Picture 8">
            <a:extLst>
              <a:ext uri="{FF2B5EF4-FFF2-40B4-BE49-F238E27FC236}">
                <a16:creationId xmlns:a16="http://schemas.microsoft.com/office/drawing/2014/main" id="{C35E592F-F744-9F7E-09DF-41912437219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5307" y="871896"/>
            <a:ext cx="1446015" cy="1483032"/>
          </a:xfrm>
          <a:prstGeom prst="rect">
            <a:avLst/>
          </a:prstGeom>
        </p:spPr>
      </p:pic>
    </p:spTree>
    <p:extLst>
      <p:ext uri="{BB962C8B-B14F-4D97-AF65-F5344CB8AC3E}">
        <p14:creationId xmlns:p14="http://schemas.microsoft.com/office/powerpoint/2010/main" val="2534853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0D9A061-F77A-9F91-5A4C-BE2BD6DE5EC5}"/>
              </a:ext>
            </a:extLst>
          </p:cNvPr>
          <p:cNvSpPr/>
          <p:nvPr userDrawn="1"/>
        </p:nvSpPr>
        <p:spPr>
          <a:xfrm>
            <a:off x="170258" y="213852"/>
            <a:ext cx="8782666" cy="6430296"/>
          </a:xfrm>
          <a:prstGeom prst="rect">
            <a:avLst/>
          </a:prstGeom>
          <a:solidFill>
            <a:srgbClr val="D3E7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lumMod val="95000"/>
                </a:schemeClr>
              </a:solidFill>
            </a:endParaRPr>
          </a:p>
        </p:txBody>
      </p:sp>
      <p:sp>
        <p:nvSpPr>
          <p:cNvPr id="8" name="Text Placeholder 4">
            <a:extLst>
              <a:ext uri="{FF2B5EF4-FFF2-40B4-BE49-F238E27FC236}">
                <a16:creationId xmlns:a16="http://schemas.microsoft.com/office/drawing/2014/main" id="{1155699F-3CE0-B0AE-A896-DA6F47ECEB33}"/>
              </a:ext>
            </a:extLst>
          </p:cNvPr>
          <p:cNvSpPr>
            <a:spLocks noGrp="1"/>
          </p:cNvSpPr>
          <p:nvPr>
            <p:ph type="body" sz="quarter" idx="13" hasCustomPrompt="1"/>
          </p:nvPr>
        </p:nvSpPr>
        <p:spPr>
          <a:xfrm>
            <a:off x="3002584" y="6307217"/>
            <a:ext cx="3149895" cy="288450"/>
          </a:xfrm>
        </p:spPr>
        <p:txBody>
          <a:bodyPr anchor="ctr">
            <a:normAutofit/>
          </a:bodyPr>
          <a:lstStyle>
            <a:lvl1pPr marL="0" indent="0" algn="ctr">
              <a:buNone/>
              <a:defRPr sz="900">
                <a:solidFill>
                  <a:schemeClr val="tx1">
                    <a:lumMod val="65000"/>
                    <a:lumOff val="35000"/>
                  </a:schemeClr>
                </a:solidFill>
              </a:defRPr>
            </a:lvl1pPr>
          </a:lstStyle>
          <a:p>
            <a:pPr lvl="0"/>
            <a:r>
              <a:rPr lang="en-US"/>
              <a:t>CLASSIFICATION</a:t>
            </a:r>
          </a:p>
        </p:txBody>
      </p:sp>
      <p:sp>
        <p:nvSpPr>
          <p:cNvPr id="9" name="Text Placeholder 2">
            <a:extLst>
              <a:ext uri="{FF2B5EF4-FFF2-40B4-BE49-F238E27FC236}">
                <a16:creationId xmlns:a16="http://schemas.microsoft.com/office/drawing/2014/main" id="{235A7BD2-DB05-6F6B-8398-543F7B37C20A}"/>
              </a:ext>
            </a:extLst>
          </p:cNvPr>
          <p:cNvSpPr>
            <a:spLocks noGrp="1"/>
          </p:cNvSpPr>
          <p:nvPr>
            <p:ph idx="1"/>
          </p:nvPr>
        </p:nvSpPr>
        <p:spPr>
          <a:xfrm>
            <a:off x="628651" y="1460320"/>
            <a:ext cx="7899605" cy="4439136"/>
          </a:xfrm>
          <a:prstGeom prst="rect">
            <a:avLst/>
          </a:prstGeom>
        </p:spPr>
        <p:txBody>
          <a:bodyPr vert="horz" lIns="91440" tIns="45720" rIns="91440" bIns="45720" rtlCol="0">
            <a:normAutofit/>
          </a:bodyPr>
          <a:lstStyle>
            <a:lvl1pPr>
              <a:defRPr>
                <a:solidFill>
                  <a:srgbClr val="212121"/>
                </a:solidFill>
              </a:defRPr>
            </a:lvl1pPr>
            <a:lvl2pP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7">
            <a:extLst>
              <a:ext uri="{FF2B5EF4-FFF2-40B4-BE49-F238E27FC236}">
                <a16:creationId xmlns:a16="http://schemas.microsoft.com/office/drawing/2014/main" id="{318A1D3B-ECF6-39E2-D6B5-BFD6E432B147}"/>
              </a:ext>
            </a:extLst>
          </p:cNvPr>
          <p:cNvSpPr>
            <a:spLocks noGrp="1"/>
          </p:cNvSpPr>
          <p:nvPr>
            <p:ph type="title"/>
          </p:nvPr>
        </p:nvSpPr>
        <p:spPr>
          <a:xfrm>
            <a:off x="628651" y="244549"/>
            <a:ext cx="7899605" cy="1178670"/>
          </a:xfrm>
          <a:prstGeom prst="rect">
            <a:avLst/>
          </a:prstGeom>
        </p:spPr>
        <p:txBody>
          <a:bodyPr vert="horz" lIns="91440" tIns="45720" rIns="91440" bIns="45720" rtlCol="0" anchor="ctr">
            <a:normAutofit/>
          </a:bodyPr>
          <a:lstStyle/>
          <a:p>
            <a:r>
              <a:rPr lang="en-US"/>
              <a:t>Click to edit Master title style</a:t>
            </a:r>
          </a:p>
        </p:txBody>
      </p:sp>
      <p:sp>
        <p:nvSpPr>
          <p:cNvPr id="12" name="Text Placeholder 14">
            <a:extLst>
              <a:ext uri="{FF2B5EF4-FFF2-40B4-BE49-F238E27FC236}">
                <a16:creationId xmlns:a16="http://schemas.microsoft.com/office/drawing/2014/main" id="{B296419E-86E6-1E7E-2FE9-C264EA99E988}"/>
              </a:ext>
            </a:extLst>
          </p:cNvPr>
          <p:cNvSpPr txBox="1">
            <a:spLocks/>
          </p:cNvSpPr>
          <p:nvPr userDrawn="1"/>
        </p:nvSpPr>
        <p:spPr>
          <a:xfrm>
            <a:off x="8303371" y="6237101"/>
            <a:ext cx="425053" cy="249238"/>
          </a:xfrm>
          <a:prstGeom prst="rect">
            <a:avLst/>
          </a:prstGeom>
        </p:spPr>
        <p:txBody>
          <a:bodyPr>
            <a:noAutofit/>
          </a:bodyPr>
          <a:lstStyle>
            <a:lvl1pPr marL="0" indent="0" algn="r" defTabSz="914400" rtl="0" eaLnBrk="1" latinLnBrk="0" hangingPunct="1">
              <a:lnSpc>
                <a:spcPct val="100000"/>
              </a:lnSpc>
              <a:spcBef>
                <a:spcPts val="1000"/>
              </a:spcBef>
              <a:spcAft>
                <a:spcPts val="300"/>
              </a:spcAft>
              <a:buFontTx/>
              <a:buNone/>
              <a:defRPr sz="1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300"/>
              </a:spcAft>
              <a:buClr>
                <a:srgbClr val="2B719B"/>
              </a:buClr>
              <a:buSzPct val="130000"/>
              <a:buFont typeface="Wingdings"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300"/>
              </a:spcAft>
              <a:buClr>
                <a:srgbClr val="2B719B"/>
              </a:buClr>
              <a:buFont typeface="Courier New" panose="02070309020205020404" pitchFamily="49" charset="0"/>
              <a:buChar char="o"/>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300"/>
              </a:spcAft>
              <a:buClr>
                <a:srgbClr val="2B719B"/>
              </a:buClr>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300"/>
              </a:spcAft>
              <a:buClr>
                <a:srgbClr val="2B719B"/>
              </a:buClr>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42DAC6C-4E79-EB43-9840-A46C5E467145}" type="slidenum">
              <a:rPr lang="en-US" sz="900" smtClean="0">
                <a:solidFill>
                  <a:schemeClr val="tx1">
                    <a:lumMod val="75000"/>
                    <a:lumOff val="25000"/>
                  </a:schemeClr>
                </a:solidFill>
              </a:rPr>
              <a:t>‹#›</a:t>
            </a:fld>
            <a:endParaRPr lang="en-US" sz="900" dirty="0">
              <a:solidFill>
                <a:schemeClr val="tx1">
                  <a:lumMod val="75000"/>
                  <a:lumOff val="25000"/>
                </a:schemeClr>
              </a:solidFill>
            </a:endParaRPr>
          </a:p>
        </p:txBody>
      </p:sp>
      <p:grpSp>
        <p:nvGrpSpPr>
          <p:cNvPr id="4" name="Group 3">
            <a:extLst>
              <a:ext uri="{FF2B5EF4-FFF2-40B4-BE49-F238E27FC236}">
                <a16:creationId xmlns:a16="http://schemas.microsoft.com/office/drawing/2014/main" id="{854C6F9B-ABF6-35C2-1A58-37081ED9FE8D}"/>
              </a:ext>
            </a:extLst>
          </p:cNvPr>
          <p:cNvGrpSpPr/>
          <p:nvPr userDrawn="1"/>
        </p:nvGrpSpPr>
        <p:grpSpPr>
          <a:xfrm>
            <a:off x="598691" y="6020076"/>
            <a:ext cx="2373105" cy="512684"/>
            <a:chOff x="598691" y="6020076"/>
            <a:chExt cx="2373105" cy="512684"/>
          </a:xfrm>
        </p:grpSpPr>
        <p:grpSp>
          <p:nvGrpSpPr>
            <p:cNvPr id="5" name="Group 4">
              <a:extLst>
                <a:ext uri="{FF2B5EF4-FFF2-40B4-BE49-F238E27FC236}">
                  <a16:creationId xmlns:a16="http://schemas.microsoft.com/office/drawing/2014/main" id="{DFCDCD9E-88FF-D275-F131-1FA0057D45FF}"/>
                </a:ext>
              </a:extLst>
            </p:cNvPr>
            <p:cNvGrpSpPr/>
            <p:nvPr userDrawn="1"/>
          </p:nvGrpSpPr>
          <p:grpSpPr>
            <a:xfrm>
              <a:off x="1077004" y="6091244"/>
              <a:ext cx="1894792" cy="398207"/>
              <a:chOff x="1077004" y="6091244"/>
              <a:chExt cx="1894792" cy="398207"/>
            </a:xfrm>
          </p:grpSpPr>
          <p:sp>
            <p:nvSpPr>
              <p:cNvPr id="11" name="TextBox 10">
                <a:extLst>
                  <a:ext uri="{FF2B5EF4-FFF2-40B4-BE49-F238E27FC236}">
                    <a16:creationId xmlns:a16="http://schemas.microsoft.com/office/drawing/2014/main" id="{ADFD1466-1B81-7C91-D401-5F2B31DBA38A}"/>
                  </a:ext>
                </a:extLst>
              </p:cNvPr>
              <p:cNvSpPr txBox="1">
                <a:spLocks noChangeAspect="1"/>
              </p:cNvSpPr>
              <p:nvPr userDrawn="1"/>
            </p:nvSpPr>
            <p:spPr>
              <a:xfrm>
                <a:off x="1703940" y="6091244"/>
                <a:ext cx="1267856" cy="398207"/>
              </a:xfrm>
              <a:prstGeom prst="rect">
                <a:avLst/>
              </a:prstGeom>
            </p:spPr>
            <p:txBody>
              <a:bodyPr wrap="square" rtlCol="0" anchor="ctr">
                <a:noAutofit/>
              </a:bodyPr>
              <a:lstStyle/>
              <a:p>
                <a:pPr algn="l">
                  <a:lnSpc>
                    <a:spcPct val="100000"/>
                  </a:lnSpc>
                </a:pPr>
                <a:r>
                  <a:rPr lang="en-US" sz="800" b="0" i="0" spc="30" baseline="0" dirty="0">
                    <a:solidFill>
                      <a:srgbClr val="333333"/>
                    </a:solidFill>
                    <a:latin typeface="Arial" panose="020B0604020202020204" pitchFamily="34" charset="0"/>
                    <a:cs typeface="Arial" panose="020B0604020202020204" pitchFamily="34" charset="0"/>
                  </a:rPr>
                  <a:t>FEDERAL BUREAU </a:t>
                </a:r>
              </a:p>
              <a:p>
                <a:pPr algn="l">
                  <a:lnSpc>
                    <a:spcPct val="100000"/>
                  </a:lnSpc>
                </a:pPr>
                <a:r>
                  <a:rPr lang="en-US" sz="800" b="0" i="0" dirty="0">
                    <a:solidFill>
                      <a:srgbClr val="333333"/>
                    </a:solidFill>
                    <a:latin typeface="Arial" panose="020B0604020202020204" pitchFamily="34" charset="0"/>
                    <a:cs typeface="Arial" panose="020B0604020202020204" pitchFamily="34" charset="0"/>
                  </a:rPr>
                  <a:t>OF INVESTIGATION</a:t>
                </a:r>
              </a:p>
            </p:txBody>
          </p:sp>
          <p:sp>
            <p:nvSpPr>
              <p:cNvPr id="13" name="TextBox 12">
                <a:extLst>
                  <a:ext uri="{FF2B5EF4-FFF2-40B4-BE49-F238E27FC236}">
                    <a16:creationId xmlns:a16="http://schemas.microsoft.com/office/drawing/2014/main" id="{C774B463-8A0A-BB91-3BCC-FB710EEDFF83}"/>
                  </a:ext>
                </a:extLst>
              </p:cNvPr>
              <p:cNvSpPr txBox="1">
                <a:spLocks noChangeAspect="1"/>
              </p:cNvSpPr>
              <p:nvPr userDrawn="1"/>
            </p:nvSpPr>
            <p:spPr>
              <a:xfrm>
                <a:off x="1077004" y="6100434"/>
                <a:ext cx="844061" cy="379827"/>
              </a:xfrm>
              <a:prstGeom prst="rect">
                <a:avLst/>
              </a:prstGeom>
            </p:spPr>
            <p:txBody>
              <a:bodyPr wrap="square" rtlCol="0" anchor="ctr">
                <a:noAutofit/>
              </a:bodyPr>
              <a:lstStyle/>
              <a:p>
                <a:pPr algn="l"/>
                <a:r>
                  <a:rPr lang="en-US" sz="2500" b="1" i="0" dirty="0">
                    <a:solidFill>
                      <a:srgbClr val="333333"/>
                    </a:solidFill>
                    <a:latin typeface="Arial Black" panose="020B0604020202020204" pitchFamily="34" charset="0"/>
                    <a:cs typeface="Arial Black" panose="020B0604020202020204" pitchFamily="34" charset="0"/>
                  </a:rPr>
                  <a:t>FBI</a:t>
                </a:r>
              </a:p>
            </p:txBody>
          </p:sp>
        </p:grpSp>
        <p:pic>
          <p:nvPicPr>
            <p:cNvPr id="7" name="Picture 6">
              <a:extLst>
                <a:ext uri="{FF2B5EF4-FFF2-40B4-BE49-F238E27FC236}">
                  <a16:creationId xmlns:a16="http://schemas.microsoft.com/office/drawing/2014/main" id="{767C5C5D-C4E0-9B20-4015-41C1F09158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98691" y="6020076"/>
              <a:ext cx="499887" cy="512684"/>
            </a:xfrm>
            <a:prstGeom prst="rect">
              <a:avLst/>
            </a:prstGeom>
          </p:spPr>
        </p:pic>
      </p:grpSp>
    </p:spTree>
    <p:extLst>
      <p:ext uri="{BB962C8B-B14F-4D97-AF65-F5344CB8AC3E}">
        <p14:creationId xmlns:p14="http://schemas.microsoft.com/office/powerpoint/2010/main" val="2886145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5B6E4D-91C9-D149-F112-827103DD85DA}"/>
              </a:ext>
            </a:extLst>
          </p:cNvPr>
          <p:cNvSpPr/>
          <p:nvPr userDrawn="1"/>
        </p:nvSpPr>
        <p:spPr>
          <a:xfrm>
            <a:off x="180667" y="213852"/>
            <a:ext cx="8782665" cy="643029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ext Placeholder 5">
            <a:extLst>
              <a:ext uri="{FF2B5EF4-FFF2-40B4-BE49-F238E27FC236}">
                <a16:creationId xmlns:a16="http://schemas.microsoft.com/office/drawing/2014/main" id="{F37DA71A-387B-B191-0924-48A93ABB56B6}"/>
              </a:ext>
            </a:extLst>
          </p:cNvPr>
          <p:cNvSpPr>
            <a:spLocks noGrp="1"/>
          </p:cNvSpPr>
          <p:nvPr>
            <p:ph type="body" sz="quarter" idx="10" hasCustomPrompt="1"/>
          </p:nvPr>
        </p:nvSpPr>
        <p:spPr>
          <a:xfrm>
            <a:off x="3624746" y="6352686"/>
            <a:ext cx="1889937" cy="242127"/>
          </a:xfrm>
        </p:spPr>
        <p:txBody>
          <a:bodyPr>
            <a:noAutofit/>
          </a:bodyPr>
          <a:lstStyle>
            <a:lvl1pPr marL="0" indent="0" algn="ctr">
              <a:buNone/>
              <a:defRPr sz="900">
                <a:solidFill>
                  <a:schemeClr val="bg1"/>
                </a:solidFill>
              </a:defRPr>
            </a:lvl1pPr>
            <a:lvl2pPr marL="342892" indent="0" algn="ctr">
              <a:buNone/>
              <a:defRPr sz="825">
                <a:solidFill>
                  <a:schemeClr val="bg1"/>
                </a:solidFill>
              </a:defRPr>
            </a:lvl2pPr>
            <a:lvl3pPr marL="685783" indent="0" algn="ctr">
              <a:buNone/>
              <a:defRPr sz="825">
                <a:solidFill>
                  <a:schemeClr val="bg1"/>
                </a:solidFill>
              </a:defRPr>
            </a:lvl3pPr>
            <a:lvl4pPr marL="1028675" indent="0" algn="ctr">
              <a:buNone/>
              <a:defRPr sz="825">
                <a:solidFill>
                  <a:schemeClr val="bg1"/>
                </a:solidFill>
              </a:defRPr>
            </a:lvl4pPr>
            <a:lvl5pPr marL="1371566" indent="0" algn="ctr">
              <a:buNone/>
              <a:defRPr sz="825">
                <a:solidFill>
                  <a:schemeClr val="bg1"/>
                </a:solidFill>
              </a:defRPr>
            </a:lvl5pPr>
          </a:lstStyle>
          <a:p>
            <a:pPr lvl="0"/>
            <a:r>
              <a:rPr lang="en-US"/>
              <a:t>CLASSIFICATION</a:t>
            </a:r>
          </a:p>
        </p:txBody>
      </p:sp>
      <p:sp>
        <p:nvSpPr>
          <p:cNvPr id="9" name="Title 1">
            <a:extLst>
              <a:ext uri="{FF2B5EF4-FFF2-40B4-BE49-F238E27FC236}">
                <a16:creationId xmlns:a16="http://schemas.microsoft.com/office/drawing/2014/main" id="{F44BB87C-AD7B-6A71-CBD7-01DA2E0965B0}"/>
              </a:ext>
            </a:extLst>
          </p:cNvPr>
          <p:cNvSpPr>
            <a:spLocks noGrp="1"/>
          </p:cNvSpPr>
          <p:nvPr>
            <p:ph type="ctrTitle" hasCustomPrompt="1"/>
          </p:nvPr>
        </p:nvSpPr>
        <p:spPr>
          <a:xfrm>
            <a:off x="1111661" y="2566221"/>
            <a:ext cx="6935429" cy="1519085"/>
          </a:xfrm>
          <a:prstGeom prst="rect">
            <a:avLst/>
          </a:prstGeom>
        </p:spPr>
        <p:txBody>
          <a:bodyPr anchor="b">
            <a:normAutofit/>
          </a:bodyPr>
          <a:lstStyle>
            <a:lvl1pPr algn="ctr">
              <a:defRPr sz="225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0CEDFEB5-E6FD-FBA8-7C48-275B6804556F}"/>
              </a:ext>
            </a:extLst>
          </p:cNvPr>
          <p:cNvSpPr>
            <a:spLocks noGrp="1"/>
          </p:cNvSpPr>
          <p:nvPr>
            <p:ph type="subTitle" idx="1" hasCustomPrompt="1"/>
          </p:nvPr>
        </p:nvSpPr>
        <p:spPr>
          <a:xfrm>
            <a:off x="1111662" y="4236917"/>
            <a:ext cx="6929897" cy="1087253"/>
          </a:xfrm>
        </p:spPr>
        <p:txBody>
          <a:bodyPr>
            <a:normAutofit/>
          </a:bodyPr>
          <a:lstStyle>
            <a:lvl1pPr marL="0" indent="0" algn="ctr">
              <a:buNone/>
              <a:defRPr sz="1500">
                <a:solidFill>
                  <a:srgbClr val="FFD236"/>
                </a:solidFill>
                <a:latin typeface="Arial" panose="020B0604020202020204" pitchFamily="34" charset="0"/>
                <a:cs typeface="Arial" panose="020B060402020202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12" name="Text Placeholder 5">
            <a:extLst>
              <a:ext uri="{FF2B5EF4-FFF2-40B4-BE49-F238E27FC236}">
                <a16:creationId xmlns:a16="http://schemas.microsoft.com/office/drawing/2014/main" id="{B98EFEFE-B2DB-8746-B037-5FE9688190B8}"/>
              </a:ext>
            </a:extLst>
          </p:cNvPr>
          <p:cNvSpPr>
            <a:spLocks noGrp="1"/>
          </p:cNvSpPr>
          <p:nvPr>
            <p:ph type="body" sz="quarter" idx="11" hasCustomPrompt="1"/>
          </p:nvPr>
        </p:nvSpPr>
        <p:spPr>
          <a:xfrm>
            <a:off x="3624746" y="249062"/>
            <a:ext cx="1889937" cy="244360"/>
          </a:xfrm>
        </p:spPr>
        <p:txBody>
          <a:bodyPr>
            <a:noAutofit/>
          </a:bodyPr>
          <a:lstStyle>
            <a:lvl1pPr marL="0" indent="0" algn="ctr">
              <a:buNone/>
              <a:defRPr sz="900">
                <a:solidFill>
                  <a:schemeClr val="bg1"/>
                </a:solidFill>
              </a:defRPr>
            </a:lvl1pPr>
            <a:lvl2pPr marL="342892" indent="0" algn="ctr">
              <a:buNone/>
              <a:defRPr sz="825">
                <a:solidFill>
                  <a:schemeClr val="bg1"/>
                </a:solidFill>
              </a:defRPr>
            </a:lvl2pPr>
            <a:lvl3pPr marL="685783" indent="0" algn="ctr">
              <a:buNone/>
              <a:defRPr sz="825">
                <a:solidFill>
                  <a:schemeClr val="bg1"/>
                </a:solidFill>
              </a:defRPr>
            </a:lvl3pPr>
            <a:lvl4pPr marL="1028675" indent="0" algn="ctr">
              <a:buNone/>
              <a:defRPr sz="825">
                <a:solidFill>
                  <a:schemeClr val="bg1"/>
                </a:solidFill>
              </a:defRPr>
            </a:lvl4pPr>
            <a:lvl5pPr marL="1371566" indent="0" algn="ctr">
              <a:buNone/>
              <a:defRPr sz="825">
                <a:solidFill>
                  <a:schemeClr val="bg1"/>
                </a:solidFill>
              </a:defRPr>
            </a:lvl5pPr>
          </a:lstStyle>
          <a:p>
            <a:pPr lvl="0"/>
            <a:r>
              <a:rPr lang="en-US"/>
              <a:t>CLASSIFICATION</a:t>
            </a:r>
          </a:p>
        </p:txBody>
      </p:sp>
      <p:pic>
        <p:nvPicPr>
          <p:cNvPr id="11" name="Picture 10">
            <a:extLst>
              <a:ext uri="{FF2B5EF4-FFF2-40B4-BE49-F238E27FC236}">
                <a16:creationId xmlns:a16="http://schemas.microsoft.com/office/drawing/2014/main" id="{F37A07C4-AA10-1E35-DE88-DCE97A3CFDC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848992" y="918963"/>
            <a:ext cx="1446015" cy="1483032"/>
          </a:xfrm>
          <a:prstGeom prst="rect">
            <a:avLst/>
          </a:prstGeom>
        </p:spPr>
      </p:pic>
    </p:spTree>
    <p:extLst>
      <p:ext uri="{BB962C8B-B14F-4D97-AF65-F5344CB8AC3E}">
        <p14:creationId xmlns:p14="http://schemas.microsoft.com/office/powerpoint/2010/main" val="701808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1778454-F0D3-E23A-65CD-1D7687E109D6}"/>
              </a:ext>
            </a:extLst>
          </p:cNvPr>
          <p:cNvSpPr/>
          <p:nvPr userDrawn="1"/>
        </p:nvSpPr>
        <p:spPr>
          <a:xfrm>
            <a:off x="180668" y="213852"/>
            <a:ext cx="8782665" cy="6430296"/>
          </a:xfrm>
          <a:prstGeom prst="rect">
            <a:avLst/>
          </a:prstGeom>
          <a:solidFill>
            <a:srgbClr val="2B71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7" name="Text Placeholder 5">
            <a:extLst>
              <a:ext uri="{FF2B5EF4-FFF2-40B4-BE49-F238E27FC236}">
                <a16:creationId xmlns:a16="http://schemas.microsoft.com/office/drawing/2014/main" id="{F37DA71A-387B-B191-0924-48A93ABB56B6}"/>
              </a:ext>
            </a:extLst>
          </p:cNvPr>
          <p:cNvSpPr>
            <a:spLocks noGrp="1"/>
          </p:cNvSpPr>
          <p:nvPr>
            <p:ph type="body" sz="quarter" idx="10" hasCustomPrompt="1"/>
          </p:nvPr>
        </p:nvSpPr>
        <p:spPr>
          <a:xfrm>
            <a:off x="3624746" y="6352686"/>
            <a:ext cx="1889937" cy="242127"/>
          </a:xfrm>
        </p:spPr>
        <p:txBody>
          <a:bodyPr>
            <a:noAutofit/>
          </a:bodyPr>
          <a:lstStyle>
            <a:lvl1pPr marL="0" indent="0" algn="ctr">
              <a:buNone/>
              <a:defRPr sz="900">
                <a:solidFill>
                  <a:schemeClr val="bg1"/>
                </a:solidFill>
              </a:defRPr>
            </a:lvl1pPr>
            <a:lvl2pPr marL="342892" indent="0" algn="ctr">
              <a:buNone/>
              <a:defRPr sz="825">
                <a:solidFill>
                  <a:schemeClr val="bg1"/>
                </a:solidFill>
              </a:defRPr>
            </a:lvl2pPr>
            <a:lvl3pPr marL="685783" indent="0" algn="ctr">
              <a:buNone/>
              <a:defRPr sz="825">
                <a:solidFill>
                  <a:schemeClr val="bg1"/>
                </a:solidFill>
              </a:defRPr>
            </a:lvl3pPr>
            <a:lvl4pPr marL="1028675" indent="0" algn="ctr">
              <a:buNone/>
              <a:defRPr sz="825">
                <a:solidFill>
                  <a:schemeClr val="bg1"/>
                </a:solidFill>
              </a:defRPr>
            </a:lvl4pPr>
            <a:lvl5pPr marL="1371566" indent="0" algn="ctr">
              <a:buNone/>
              <a:defRPr sz="825">
                <a:solidFill>
                  <a:schemeClr val="bg1"/>
                </a:solidFill>
              </a:defRPr>
            </a:lvl5pPr>
          </a:lstStyle>
          <a:p>
            <a:pPr lvl="0"/>
            <a:r>
              <a:rPr lang="en-US"/>
              <a:t>CLASSIFICATION</a:t>
            </a:r>
          </a:p>
        </p:txBody>
      </p:sp>
      <p:sp>
        <p:nvSpPr>
          <p:cNvPr id="9" name="Title 1">
            <a:extLst>
              <a:ext uri="{FF2B5EF4-FFF2-40B4-BE49-F238E27FC236}">
                <a16:creationId xmlns:a16="http://schemas.microsoft.com/office/drawing/2014/main" id="{F44BB87C-AD7B-6A71-CBD7-01DA2E0965B0}"/>
              </a:ext>
            </a:extLst>
          </p:cNvPr>
          <p:cNvSpPr>
            <a:spLocks noGrp="1"/>
          </p:cNvSpPr>
          <p:nvPr>
            <p:ph type="ctrTitle" hasCustomPrompt="1"/>
          </p:nvPr>
        </p:nvSpPr>
        <p:spPr>
          <a:xfrm>
            <a:off x="602842" y="1138845"/>
            <a:ext cx="7734334" cy="2707682"/>
          </a:xfrm>
          <a:prstGeom prst="rect">
            <a:avLst/>
          </a:prstGeom>
        </p:spPr>
        <p:txBody>
          <a:bodyPr anchor="b">
            <a:normAutofit/>
          </a:bodyPr>
          <a:lstStyle>
            <a:lvl1pPr algn="l">
              <a:defRPr sz="225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2" name="Text Placeholder 5">
            <a:extLst>
              <a:ext uri="{FF2B5EF4-FFF2-40B4-BE49-F238E27FC236}">
                <a16:creationId xmlns:a16="http://schemas.microsoft.com/office/drawing/2014/main" id="{B98EFEFE-B2DB-8746-B037-5FE9688190B8}"/>
              </a:ext>
            </a:extLst>
          </p:cNvPr>
          <p:cNvSpPr>
            <a:spLocks noGrp="1"/>
          </p:cNvSpPr>
          <p:nvPr>
            <p:ph type="body" sz="quarter" idx="11" hasCustomPrompt="1"/>
          </p:nvPr>
        </p:nvSpPr>
        <p:spPr>
          <a:xfrm>
            <a:off x="3624746" y="249062"/>
            <a:ext cx="1889937" cy="244360"/>
          </a:xfrm>
        </p:spPr>
        <p:txBody>
          <a:bodyPr>
            <a:noAutofit/>
          </a:bodyPr>
          <a:lstStyle>
            <a:lvl1pPr marL="0" indent="0" algn="ctr">
              <a:buNone/>
              <a:defRPr sz="900">
                <a:solidFill>
                  <a:schemeClr val="bg1"/>
                </a:solidFill>
              </a:defRPr>
            </a:lvl1pPr>
            <a:lvl2pPr marL="342892" indent="0" algn="ctr">
              <a:buNone/>
              <a:defRPr sz="825">
                <a:solidFill>
                  <a:schemeClr val="bg1"/>
                </a:solidFill>
              </a:defRPr>
            </a:lvl2pPr>
            <a:lvl3pPr marL="685783" indent="0" algn="ctr">
              <a:buNone/>
              <a:defRPr sz="825">
                <a:solidFill>
                  <a:schemeClr val="bg1"/>
                </a:solidFill>
              </a:defRPr>
            </a:lvl3pPr>
            <a:lvl4pPr marL="1028675" indent="0" algn="ctr">
              <a:buNone/>
              <a:defRPr sz="825">
                <a:solidFill>
                  <a:schemeClr val="bg1"/>
                </a:solidFill>
              </a:defRPr>
            </a:lvl4pPr>
            <a:lvl5pPr marL="1371566" indent="0" algn="ctr">
              <a:buNone/>
              <a:defRPr sz="825">
                <a:solidFill>
                  <a:schemeClr val="bg1"/>
                </a:solidFill>
              </a:defRPr>
            </a:lvl5pPr>
          </a:lstStyle>
          <a:p>
            <a:pPr lvl="0"/>
            <a:r>
              <a:rPr lang="en-US"/>
              <a:t>CLASSIFICATION</a:t>
            </a:r>
          </a:p>
        </p:txBody>
      </p:sp>
      <p:sp>
        <p:nvSpPr>
          <p:cNvPr id="15" name="Subtitle 2">
            <a:extLst>
              <a:ext uri="{FF2B5EF4-FFF2-40B4-BE49-F238E27FC236}">
                <a16:creationId xmlns:a16="http://schemas.microsoft.com/office/drawing/2014/main" id="{56B93605-41B3-D713-E809-A10935ACE4D4}"/>
              </a:ext>
            </a:extLst>
          </p:cNvPr>
          <p:cNvSpPr>
            <a:spLocks noGrp="1"/>
          </p:cNvSpPr>
          <p:nvPr>
            <p:ph type="subTitle" idx="1" hasCustomPrompt="1"/>
          </p:nvPr>
        </p:nvSpPr>
        <p:spPr>
          <a:xfrm>
            <a:off x="602842" y="4029318"/>
            <a:ext cx="7751584" cy="958321"/>
          </a:xfrm>
        </p:spPr>
        <p:txBody>
          <a:bodyPr>
            <a:normAutofit/>
          </a:bodyPr>
          <a:lstStyle>
            <a:lvl1pPr marL="0" indent="0" algn="l">
              <a:buNone/>
              <a:defRPr sz="1125">
                <a:solidFill>
                  <a:srgbClr val="FFD236"/>
                </a:solidFill>
                <a:latin typeface="Arial" panose="020B0604020202020204" pitchFamily="34" charset="0"/>
                <a:cs typeface="Arial" panose="020B060402020202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grpSp>
        <p:nvGrpSpPr>
          <p:cNvPr id="18" name="Group 17">
            <a:extLst>
              <a:ext uri="{FF2B5EF4-FFF2-40B4-BE49-F238E27FC236}">
                <a16:creationId xmlns:a16="http://schemas.microsoft.com/office/drawing/2014/main" id="{B3AAACA4-32D0-0AA0-A231-974583F36ED4}"/>
              </a:ext>
            </a:extLst>
          </p:cNvPr>
          <p:cNvGrpSpPr/>
          <p:nvPr userDrawn="1"/>
        </p:nvGrpSpPr>
        <p:grpSpPr>
          <a:xfrm>
            <a:off x="598691" y="6020076"/>
            <a:ext cx="2373105" cy="512684"/>
            <a:chOff x="598691" y="6020076"/>
            <a:chExt cx="2373105" cy="512684"/>
          </a:xfrm>
        </p:grpSpPr>
        <p:grpSp>
          <p:nvGrpSpPr>
            <p:cNvPr id="19" name="Group 18">
              <a:extLst>
                <a:ext uri="{FF2B5EF4-FFF2-40B4-BE49-F238E27FC236}">
                  <a16:creationId xmlns:a16="http://schemas.microsoft.com/office/drawing/2014/main" id="{3F7CB089-481B-7C3D-8C64-B4A5F5C7CDC9}"/>
                </a:ext>
              </a:extLst>
            </p:cNvPr>
            <p:cNvGrpSpPr/>
            <p:nvPr userDrawn="1"/>
          </p:nvGrpSpPr>
          <p:grpSpPr>
            <a:xfrm>
              <a:off x="1077004" y="6091244"/>
              <a:ext cx="1894792" cy="398207"/>
              <a:chOff x="1077004" y="6091244"/>
              <a:chExt cx="1894792" cy="398207"/>
            </a:xfrm>
          </p:grpSpPr>
          <p:sp>
            <p:nvSpPr>
              <p:cNvPr id="21" name="TextBox 20">
                <a:extLst>
                  <a:ext uri="{FF2B5EF4-FFF2-40B4-BE49-F238E27FC236}">
                    <a16:creationId xmlns:a16="http://schemas.microsoft.com/office/drawing/2014/main" id="{BB28FA6A-F481-0F37-25B7-DCE1BBEDA52E}"/>
                  </a:ext>
                </a:extLst>
              </p:cNvPr>
              <p:cNvSpPr txBox="1">
                <a:spLocks noChangeAspect="1"/>
              </p:cNvSpPr>
              <p:nvPr userDrawn="1"/>
            </p:nvSpPr>
            <p:spPr>
              <a:xfrm>
                <a:off x="1703940" y="6091244"/>
                <a:ext cx="1267856" cy="398207"/>
              </a:xfrm>
              <a:prstGeom prst="rect">
                <a:avLst/>
              </a:prstGeom>
            </p:spPr>
            <p:txBody>
              <a:bodyPr wrap="square" rtlCol="0" anchor="ctr">
                <a:noAutofit/>
              </a:bodyPr>
              <a:lstStyle/>
              <a:p>
                <a:pPr algn="l">
                  <a:lnSpc>
                    <a:spcPct val="100000"/>
                  </a:lnSpc>
                </a:pPr>
                <a:r>
                  <a:rPr lang="en-US" sz="800" b="0" i="0" spc="30" baseline="0" dirty="0">
                    <a:solidFill>
                      <a:schemeClr val="bg1"/>
                    </a:solidFill>
                    <a:latin typeface="Arial" panose="020B0604020202020204" pitchFamily="34" charset="0"/>
                    <a:cs typeface="Arial" panose="020B0604020202020204" pitchFamily="34" charset="0"/>
                  </a:rPr>
                  <a:t>FEDERAL BUREAU </a:t>
                </a:r>
              </a:p>
              <a:p>
                <a:pPr algn="l">
                  <a:lnSpc>
                    <a:spcPct val="100000"/>
                  </a:lnSpc>
                </a:pPr>
                <a:r>
                  <a:rPr lang="en-US" sz="800" b="0" i="0" dirty="0">
                    <a:solidFill>
                      <a:schemeClr val="bg1"/>
                    </a:solidFill>
                    <a:latin typeface="Arial" panose="020B0604020202020204" pitchFamily="34" charset="0"/>
                    <a:cs typeface="Arial" panose="020B0604020202020204" pitchFamily="34" charset="0"/>
                  </a:rPr>
                  <a:t>OF INVESTIGATION</a:t>
                </a:r>
              </a:p>
            </p:txBody>
          </p:sp>
          <p:sp>
            <p:nvSpPr>
              <p:cNvPr id="22" name="TextBox 21">
                <a:extLst>
                  <a:ext uri="{FF2B5EF4-FFF2-40B4-BE49-F238E27FC236}">
                    <a16:creationId xmlns:a16="http://schemas.microsoft.com/office/drawing/2014/main" id="{23CF39DA-9031-5851-B073-0425D5B36DC7}"/>
                  </a:ext>
                </a:extLst>
              </p:cNvPr>
              <p:cNvSpPr txBox="1">
                <a:spLocks noChangeAspect="1"/>
              </p:cNvSpPr>
              <p:nvPr userDrawn="1"/>
            </p:nvSpPr>
            <p:spPr>
              <a:xfrm>
                <a:off x="1077004" y="6100434"/>
                <a:ext cx="844061" cy="379827"/>
              </a:xfrm>
              <a:prstGeom prst="rect">
                <a:avLst/>
              </a:prstGeom>
            </p:spPr>
            <p:txBody>
              <a:bodyPr wrap="square" rtlCol="0" anchor="ctr">
                <a:noAutofit/>
              </a:bodyPr>
              <a:lstStyle/>
              <a:p>
                <a:pPr algn="l"/>
                <a:r>
                  <a:rPr lang="en-US" sz="2500" b="1" i="0" dirty="0">
                    <a:solidFill>
                      <a:schemeClr val="bg1"/>
                    </a:solidFill>
                    <a:latin typeface="Arial Black" panose="020B0604020202020204" pitchFamily="34" charset="0"/>
                    <a:cs typeface="Arial Black" panose="020B0604020202020204" pitchFamily="34" charset="0"/>
                  </a:rPr>
                  <a:t>FBI</a:t>
                </a:r>
              </a:p>
            </p:txBody>
          </p:sp>
        </p:grpSp>
        <p:pic>
          <p:nvPicPr>
            <p:cNvPr id="20" name="Picture 19">
              <a:extLst>
                <a:ext uri="{FF2B5EF4-FFF2-40B4-BE49-F238E27FC236}">
                  <a16:creationId xmlns:a16="http://schemas.microsoft.com/office/drawing/2014/main" id="{FB4AB2AC-14FE-F47A-399A-49A95A45E9E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98691" y="6020076"/>
              <a:ext cx="499887" cy="512684"/>
            </a:xfrm>
            <a:prstGeom prst="rect">
              <a:avLst/>
            </a:prstGeom>
          </p:spPr>
        </p:pic>
      </p:grpSp>
    </p:spTree>
    <p:extLst>
      <p:ext uri="{BB962C8B-B14F-4D97-AF65-F5344CB8AC3E}">
        <p14:creationId xmlns:p14="http://schemas.microsoft.com/office/powerpoint/2010/main" val="1787967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1" y="244551"/>
            <a:ext cx="7750578" cy="1193419"/>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1" y="1460322"/>
            <a:ext cx="7763048" cy="427680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AD3A096C-3C62-A74D-A0A3-51B88F8F6B8A}"/>
              </a:ext>
            </a:extLst>
          </p:cNvPr>
          <p:cNvSpPr>
            <a:spLocks noGrp="1"/>
          </p:cNvSpPr>
          <p:nvPr>
            <p:ph type="body" sz="quarter" idx="13" hasCustomPrompt="1"/>
          </p:nvPr>
        </p:nvSpPr>
        <p:spPr>
          <a:xfrm>
            <a:off x="3002584" y="6297278"/>
            <a:ext cx="3149895" cy="288450"/>
          </a:xfrm>
        </p:spPr>
        <p:txBody>
          <a:bodyPr anchor="ctr">
            <a:normAutofit/>
          </a:bodyPr>
          <a:lstStyle>
            <a:lvl1pPr marL="0" indent="0" algn="ctr">
              <a:buNone/>
              <a:defRPr sz="900">
                <a:solidFill>
                  <a:schemeClr val="tx1">
                    <a:lumMod val="65000"/>
                    <a:lumOff val="35000"/>
                  </a:schemeClr>
                </a:solidFill>
              </a:defRPr>
            </a:lvl1pPr>
          </a:lstStyle>
          <a:p>
            <a:pPr lvl="0"/>
            <a:r>
              <a:rPr lang="en-US"/>
              <a:t>CLASSIFICATION</a:t>
            </a:r>
          </a:p>
        </p:txBody>
      </p:sp>
      <p:sp>
        <p:nvSpPr>
          <p:cNvPr id="4" name="TextBox 3">
            <a:extLst>
              <a:ext uri="{FF2B5EF4-FFF2-40B4-BE49-F238E27FC236}">
                <a16:creationId xmlns:a16="http://schemas.microsoft.com/office/drawing/2014/main" id="{1B5B2FE5-5598-3196-A889-9F20AF4A4DAA}"/>
              </a:ext>
            </a:extLst>
          </p:cNvPr>
          <p:cNvSpPr txBox="1"/>
          <p:nvPr userDrawn="1"/>
        </p:nvSpPr>
        <p:spPr>
          <a:xfrm>
            <a:off x="1414732" y="6159260"/>
            <a:ext cx="0" cy="0"/>
          </a:xfrm>
          <a:prstGeom prst="rect">
            <a:avLst/>
          </a:prstGeom>
        </p:spPr>
        <p:txBody>
          <a:bodyPr wrap="none" rtlCol="0">
            <a:noAutofit/>
          </a:bodyPr>
          <a:lstStyle/>
          <a:p>
            <a:pPr algn="l"/>
            <a:endParaRPr lang="en-US" dirty="0"/>
          </a:p>
        </p:txBody>
      </p:sp>
    </p:spTree>
    <p:extLst>
      <p:ext uri="{BB962C8B-B14F-4D97-AF65-F5344CB8AC3E}">
        <p14:creationId xmlns:p14="http://schemas.microsoft.com/office/powerpoint/2010/main" val="3838416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437118-E47E-A924-899F-3B94C8EF6502}"/>
              </a:ext>
            </a:extLst>
          </p:cNvPr>
          <p:cNvSpPr/>
          <p:nvPr userDrawn="1"/>
        </p:nvSpPr>
        <p:spPr>
          <a:xfrm>
            <a:off x="0" y="0"/>
            <a:ext cx="9144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useBgFill="1">
        <p:nvSpPr>
          <p:cNvPr id="5" name="Rectangle 4">
            <a:extLst>
              <a:ext uri="{FF2B5EF4-FFF2-40B4-BE49-F238E27FC236}">
                <a16:creationId xmlns:a16="http://schemas.microsoft.com/office/drawing/2014/main" id="{4E76464F-AE59-8BFE-84AA-FEBAF0CFECC6}"/>
              </a:ext>
            </a:extLst>
          </p:cNvPr>
          <p:cNvSpPr/>
          <p:nvPr userDrawn="1"/>
        </p:nvSpPr>
        <p:spPr>
          <a:xfrm>
            <a:off x="180667" y="220333"/>
            <a:ext cx="8782666" cy="6430296"/>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lumMod val="95000"/>
                </a:schemeClr>
              </a:solidFill>
            </a:endParaRPr>
          </a:p>
        </p:txBody>
      </p:sp>
      <p:sp>
        <p:nvSpPr>
          <p:cNvPr id="2" name="Title 1"/>
          <p:cNvSpPr>
            <a:spLocks noGrp="1"/>
          </p:cNvSpPr>
          <p:nvPr>
            <p:ph type="title" hasCustomPrompt="1"/>
          </p:nvPr>
        </p:nvSpPr>
        <p:spPr>
          <a:xfrm>
            <a:off x="628651" y="244551"/>
            <a:ext cx="7750578" cy="1193419"/>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1" y="1460322"/>
            <a:ext cx="7763048" cy="4276803"/>
          </a:xfrm>
        </p:spPr>
        <p:txBody>
          <a:bodyPr/>
          <a:lstStyle>
            <a:lvl1pPr>
              <a:defRPr>
                <a:solidFill>
                  <a:srgbClr val="212121"/>
                </a:solidFill>
              </a:defRPr>
            </a:lvl1pPr>
            <a:lvl2pP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4EFB315A-7759-1640-B83F-D5226FFB6C64}"/>
              </a:ext>
            </a:extLst>
          </p:cNvPr>
          <p:cNvSpPr>
            <a:spLocks noGrp="1"/>
          </p:cNvSpPr>
          <p:nvPr>
            <p:ph type="body" sz="quarter" idx="13" hasCustomPrompt="1"/>
          </p:nvPr>
        </p:nvSpPr>
        <p:spPr>
          <a:xfrm>
            <a:off x="3002584" y="6307217"/>
            <a:ext cx="3149895" cy="288450"/>
          </a:xfrm>
        </p:spPr>
        <p:txBody>
          <a:bodyPr anchor="ctr">
            <a:normAutofit/>
          </a:bodyPr>
          <a:lstStyle>
            <a:lvl1pPr marL="0" indent="0" algn="ctr">
              <a:buNone/>
              <a:defRPr sz="900">
                <a:solidFill>
                  <a:schemeClr val="tx1">
                    <a:lumMod val="65000"/>
                    <a:lumOff val="35000"/>
                  </a:schemeClr>
                </a:solidFill>
              </a:defRPr>
            </a:lvl1pPr>
          </a:lstStyle>
          <a:p>
            <a:pPr lvl="0"/>
            <a:r>
              <a:rPr lang="en-US"/>
              <a:t>CLASSIFICATION</a:t>
            </a:r>
          </a:p>
        </p:txBody>
      </p:sp>
      <p:sp>
        <p:nvSpPr>
          <p:cNvPr id="12" name="Text Placeholder 14">
            <a:extLst>
              <a:ext uri="{FF2B5EF4-FFF2-40B4-BE49-F238E27FC236}">
                <a16:creationId xmlns:a16="http://schemas.microsoft.com/office/drawing/2014/main" id="{0D35EFB9-77AB-0165-7F6D-AD9AF69FB289}"/>
              </a:ext>
            </a:extLst>
          </p:cNvPr>
          <p:cNvSpPr txBox="1">
            <a:spLocks/>
          </p:cNvSpPr>
          <p:nvPr userDrawn="1"/>
        </p:nvSpPr>
        <p:spPr>
          <a:xfrm>
            <a:off x="8303371" y="6237101"/>
            <a:ext cx="425053" cy="249238"/>
          </a:xfrm>
          <a:prstGeom prst="rect">
            <a:avLst/>
          </a:prstGeom>
        </p:spPr>
        <p:txBody>
          <a:bodyPr>
            <a:noAutofit/>
          </a:bodyPr>
          <a:lstStyle>
            <a:lvl1pPr marL="0" indent="0" algn="r" defTabSz="914400" rtl="0" eaLnBrk="1" latinLnBrk="0" hangingPunct="1">
              <a:lnSpc>
                <a:spcPct val="100000"/>
              </a:lnSpc>
              <a:spcBef>
                <a:spcPts val="1000"/>
              </a:spcBef>
              <a:spcAft>
                <a:spcPts val="300"/>
              </a:spcAft>
              <a:buFontTx/>
              <a:buNone/>
              <a:defRPr sz="1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300"/>
              </a:spcAft>
              <a:buClr>
                <a:srgbClr val="2B719B"/>
              </a:buClr>
              <a:buSzPct val="130000"/>
              <a:buFont typeface="Wingdings"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300"/>
              </a:spcAft>
              <a:buClr>
                <a:srgbClr val="2B719B"/>
              </a:buClr>
              <a:buFont typeface="Courier New" panose="02070309020205020404" pitchFamily="49" charset="0"/>
              <a:buChar char="o"/>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300"/>
              </a:spcAft>
              <a:buClr>
                <a:srgbClr val="2B719B"/>
              </a:buClr>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300"/>
              </a:spcAft>
              <a:buClr>
                <a:srgbClr val="2B719B"/>
              </a:buClr>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42DAC6C-4E79-EB43-9840-A46C5E467145}" type="slidenum">
              <a:rPr lang="en-US" sz="900" smtClean="0">
                <a:solidFill>
                  <a:schemeClr val="tx1">
                    <a:lumMod val="75000"/>
                    <a:lumOff val="25000"/>
                  </a:schemeClr>
                </a:solidFill>
              </a:rPr>
              <a:t>‹#›</a:t>
            </a:fld>
            <a:endParaRPr lang="en-US" sz="900" dirty="0">
              <a:solidFill>
                <a:schemeClr val="tx1">
                  <a:lumMod val="75000"/>
                  <a:lumOff val="25000"/>
                </a:schemeClr>
              </a:solidFill>
            </a:endParaRPr>
          </a:p>
        </p:txBody>
      </p:sp>
      <p:grpSp>
        <p:nvGrpSpPr>
          <p:cNvPr id="9" name="Group 8">
            <a:extLst>
              <a:ext uri="{FF2B5EF4-FFF2-40B4-BE49-F238E27FC236}">
                <a16:creationId xmlns:a16="http://schemas.microsoft.com/office/drawing/2014/main" id="{A41ECA78-D88C-3A3C-1DB3-D02B75EA01D6}"/>
              </a:ext>
            </a:extLst>
          </p:cNvPr>
          <p:cNvGrpSpPr/>
          <p:nvPr userDrawn="1"/>
        </p:nvGrpSpPr>
        <p:grpSpPr>
          <a:xfrm>
            <a:off x="598691" y="6020076"/>
            <a:ext cx="2373105" cy="512684"/>
            <a:chOff x="598691" y="6020076"/>
            <a:chExt cx="2373105" cy="512684"/>
          </a:xfrm>
        </p:grpSpPr>
        <p:grpSp>
          <p:nvGrpSpPr>
            <p:cNvPr id="10" name="Group 9">
              <a:extLst>
                <a:ext uri="{FF2B5EF4-FFF2-40B4-BE49-F238E27FC236}">
                  <a16:creationId xmlns:a16="http://schemas.microsoft.com/office/drawing/2014/main" id="{6ED60924-4E0E-C4D0-240C-91F274A24510}"/>
                </a:ext>
              </a:extLst>
            </p:cNvPr>
            <p:cNvGrpSpPr/>
            <p:nvPr userDrawn="1"/>
          </p:nvGrpSpPr>
          <p:grpSpPr>
            <a:xfrm>
              <a:off x="1077004" y="6091244"/>
              <a:ext cx="1894792" cy="398207"/>
              <a:chOff x="1077004" y="6091244"/>
              <a:chExt cx="1894792" cy="398207"/>
            </a:xfrm>
          </p:grpSpPr>
          <p:sp>
            <p:nvSpPr>
              <p:cNvPr id="14" name="TextBox 13">
                <a:extLst>
                  <a:ext uri="{FF2B5EF4-FFF2-40B4-BE49-F238E27FC236}">
                    <a16:creationId xmlns:a16="http://schemas.microsoft.com/office/drawing/2014/main" id="{89DB5D3B-24FD-BDB9-0EDF-6B3446B970E6}"/>
                  </a:ext>
                </a:extLst>
              </p:cNvPr>
              <p:cNvSpPr txBox="1">
                <a:spLocks noChangeAspect="1"/>
              </p:cNvSpPr>
              <p:nvPr userDrawn="1"/>
            </p:nvSpPr>
            <p:spPr>
              <a:xfrm>
                <a:off x="1703940" y="6091244"/>
                <a:ext cx="1267856" cy="398207"/>
              </a:xfrm>
              <a:prstGeom prst="rect">
                <a:avLst/>
              </a:prstGeom>
            </p:spPr>
            <p:txBody>
              <a:bodyPr wrap="square" rtlCol="0" anchor="ctr">
                <a:noAutofit/>
              </a:bodyPr>
              <a:lstStyle/>
              <a:p>
                <a:pPr algn="l">
                  <a:lnSpc>
                    <a:spcPct val="100000"/>
                  </a:lnSpc>
                </a:pPr>
                <a:r>
                  <a:rPr lang="en-US" sz="800" b="0" i="0" spc="30" baseline="0" dirty="0">
                    <a:solidFill>
                      <a:srgbClr val="333333"/>
                    </a:solidFill>
                    <a:latin typeface="Arial" panose="020B0604020202020204" pitchFamily="34" charset="0"/>
                    <a:cs typeface="Arial" panose="020B0604020202020204" pitchFamily="34" charset="0"/>
                  </a:rPr>
                  <a:t>FEDERAL BUREAU </a:t>
                </a:r>
              </a:p>
              <a:p>
                <a:pPr algn="l">
                  <a:lnSpc>
                    <a:spcPct val="100000"/>
                  </a:lnSpc>
                </a:pPr>
                <a:r>
                  <a:rPr lang="en-US" sz="800" b="0" i="0" dirty="0">
                    <a:solidFill>
                      <a:srgbClr val="333333"/>
                    </a:solidFill>
                    <a:latin typeface="Arial" panose="020B0604020202020204" pitchFamily="34" charset="0"/>
                    <a:cs typeface="Arial" panose="020B0604020202020204" pitchFamily="34" charset="0"/>
                  </a:rPr>
                  <a:t>OF INVESTIGATION</a:t>
                </a:r>
              </a:p>
            </p:txBody>
          </p:sp>
          <p:sp>
            <p:nvSpPr>
              <p:cNvPr id="15" name="TextBox 14">
                <a:extLst>
                  <a:ext uri="{FF2B5EF4-FFF2-40B4-BE49-F238E27FC236}">
                    <a16:creationId xmlns:a16="http://schemas.microsoft.com/office/drawing/2014/main" id="{DE235D66-9B56-080D-91E7-B65A9F9AE3FB}"/>
                  </a:ext>
                </a:extLst>
              </p:cNvPr>
              <p:cNvSpPr txBox="1">
                <a:spLocks noChangeAspect="1"/>
              </p:cNvSpPr>
              <p:nvPr userDrawn="1"/>
            </p:nvSpPr>
            <p:spPr>
              <a:xfrm>
                <a:off x="1077004" y="6100434"/>
                <a:ext cx="844061" cy="379827"/>
              </a:xfrm>
              <a:prstGeom prst="rect">
                <a:avLst/>
              </a:prstGeom>
            </p:spPr>
            <p:txBody>
              <a:bodyPr wrap="square" rtlCol="0" anchor="ctr">
                <a:noAutofit/>
              </a:bodyPr>
              <a:lstStyle/>
              <a:p>
                <a:pPr algn="l"/>
                <a:r>
                  <a:rPr lang="en-US" sz="2500" b="1" i="0" dirty="0">
                    <a:solidFill>
                      <a:srgbClr val="333333"/>
                    </a:solidFill>
                    <a:latin typeface="Arial Black" panose="020B0604020202020204" pitchFamily="34" charset="0"/>
                    <a:cs typeface="Arial Black" panose="020B0604020202020204" pitchFamily="34" charset="0"/>
                  </a:rPr>
                  <a:t>FBI</a:t>
                </a:r>
              </a:p>
            </p:txBody>
          </p:sp>
        </p:grpSp>
        <p:pic>
          <p:nvPicPr>
            <p:cNvPr id="11" name="Picture 10">
              <a:extLst>
                <a:ext uri="{FF2B5EF4-FFF2-40B4-BE49-F238E27FC236}">
                  <a16:creationId xmlns:a16="http://schemas.microsoft.com/office/drawing/2014/main" id="{70FB5D5F-CCA3-03E6-894A-C56510A4F24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98691" y="6020076"/>
              <a:ext cx="499887" cy="512684"/>
            </a:xfrm>
            <a:prstGeom prst="rect">
              <a:avLst/>
            </a:prstGeom>
          </p:spPr>
        </p:pic>
      </p:grpSp>
    </p:spTree>
    <p:extLst>
      <p:ext uri="{BB962C8B-B14F-4D97-AF65-F5344CB8AC3E}">
        <p14:creationId xmlns:p14="http://schemas.microsoft.com/office/powerpoint/2010/main" val="3106718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2" y="244551"/>
            <a:ext cx="4575687" cy="1193419"/>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1" y="1460322"/>
            <a:ext cx="4608871" cy="4276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4EFB315A-7759-1640-B83F-D5226FFB6C64}"/>
              </a:ext>
            </a:extLst>
          </p:cNvPr>
          <p:cNvSpPr>
            <a:spLocks noGrp="1"/>
          </p:cNvSpPr>
          <p:nvPr>
            <p:ph type="body" sz="quarter" idx="13" hasCustomPrompt="1"/>
          </p:nvPr>
        </p:nvSpPr>
        <p:spPr>
          <a:xfrm>
            <a:off x="3002584" y="6304002"/>
            <a:ext cx="3149895" cy="288450"/>
          </a:xfrm>
        </p:spPr>
        <p:txBody>
          <a:bodyPr anchor="ctr">
            <a:normAutofit/>
          </a:bodyPr>
          <a:lstStyle>
            <a:lvl1pPr marL="0" indent="0" algn="ctr">
              <a:buNone/>
              <a:defRPr sz="900">
                <a:solidFill>
                  <a:schemeClr val="tx1">
                    <a:lumMod val="65000"/>
                    <a:lumOff val="35000"/>
                  </a:schemeClr>
                </a:solidFill>
              </a:defRPr>
            </a:lvl1pPr>
          </a:lstStyle>
          <a:p>
            <a:pPr lvl="0"/>
            <a:r>
              <a:rPr lang="en-US"/>
              <a:t>CLASSIFICATION</a:t>
            </a:r>
          </a:p>
        </p:txBody>
      </p:sp>
      <p:sp>
        <p:nvSpPr>
          <p:cNvPr id="7" name="Picture Placeholder 6">
            <a:extLst>
              <a:ext uri="{FF2B5EF4-FFF2-40B4-BE49-F238E27FC236}">
                <a16:creationId xmlns:a16="http://schemas.microsoft.com/office/drawing/2014/main" id="{3541C0BB-E41F-3E39-BF70-80E5A3E9AAA9}"/>
              </a:ext>
            </a:extLst>
          </p:cNvPr>
          <p:cNvSpPr>
            <a:spLocks noGrp="1"/>
          </p:cNvSpPr>
          <p:nvPr>
            <p:ph type="pic" sz="quarter" idx="14"/>
          </p:nvPr>
        </p:nvSpPr>
        <p:spPr>
          <a:xfrm>
            <a:off x="5259644" y="213855"/>
            <a:ext cx="3699810" cy="6430295"/>
          </a:xfrm>
        </p:spPr>
        <p:txBody>
          <a:bodyPr/>
          <a:lstStyle/>
          <a:p>
            <a:r>
              <a:rPr lang="en-US" dirty="0"/>
              <a:t>Click icon to add picture</a:t>
            </a:r>
          </a:p>
        </p:txBody>
      </p:sp>
    </p:spTree>
    <p:extLst>
      <p:ext uri="{BB962C8B-B14F-4D97-AF65-F5344CB8AC3E}">
        <p14:creationId xmlns:p14="http://schemas.microsoft.com/office/powerpoint/2010/main" val="4185327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19913"/>
            <a:ext cx="7970744" cy="102219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6845" y="1450950"/>
            <a:ext cx="3971624" cy="43899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7345" y="1450950"/>
            <a:ext cx="3971624" cy="43899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F00AE025-016D-5348-AC0B-FED06DA7DCA3}"/>
              </a:ext>
            </a:extLst>
          </p:cNvPr>
          <p:cNvSpPr txBox="1"/>
          <p:nvPr userDrawn="1"/>
        </p:nvSpPr>
        <p:spPr>
          <a:xfrm>
            <a:off x="4872370" y="6539023"/>
            <a:ext cx="0" cy="0"/>
          </a:xfrm>
          <a:prstGeom prst="rect">
            <a:avLst/>
          </a:prstGeom>
        </p:spPr>
        <p:txBody>
          <a:bodyPr wrap="none" rtlCol="0">
            <a:noAutofit/>
          </a:bodyPr>
          <a:lstStyle/>
          <a:p>
            <a:pPr algn="l"/>
            <a:endParaRPr lang="en-US" sz="1350" dirty="0"/>
          </a:p>
        </p:txBody>
      </p:sp>
      <p:sp>
        <p:nvSpPr>
          <p:cNvPr id="7" name="Text Placeholder 4">
            <a:extLst>
              <a:ext uri="{FF2B5EF4-FFF2-40B4-BE49-F238E27FC236}">
                <a16:creationId xmlns:a16="http://schemas.microsoft.com/office/drawing/2014/main" id="{BE6FEED6-03E7-96B2-5C1F-43BB4347326E}"/>
              </a:ext>
            </a:extLst>
          </p:cNvPr>
          <p:cNvSpPr>
            <a:spLocks noGrp="1"/>
          </p:cNvSpPr>
          <p:nvPr>
            <p:ph type="body" sz="quarter" idx="13" hasCustomPrompt="1"/>
          </p:nvPr>
        </p:nvSpPr>
        <p:spPr>
          <a:xfrm>
            <a:off x="3002584" y="6307217"/>
            <a:ext cx="3149895" cy="288450"/>
          </a:xfrm>
        </p:spPr>
        <p:txBody>
          <a:bodyPr anchor="ctr">
            <a:normAutofit/>
          </a:bodyPr>
          <a:lstStyle>
            <a:lvl1pPr marL="0" indent="0" algn="ctr">
              <a:buNone/>
              <a:defRPr sz="900">
                <a:solidFill>
                  <a:schemeClr val="tx1">
                    <a:lumMod val="65000"/>
                    <a:lumOff val="35000"/>
                  </a:schemeClr>
                </a:solidFill>
              </a:defRPr>
            </a:lvl1pPr>
          </a:lstStyle>
          <a:p>
            <a:pPr lvl="0"/>
            <a:r>
              <a:rPr lang="en-US"/>
              <a:t>CLASSIFICATION</a:t>
            </a:r>
          </a:p>
        </p:txBody>
      </p:sp>
    </p:spTree>
    <p:extLst>
      <p:ext uri="{BB962C8B-B14F-4D97-AF65-F5344CB8AC3E}">
        <p14:creationId xmlns:p14="http://schemas.microsoft.com/office/powerpoint/2010/main" val="3070070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2995331-C269-AD42-2304-21437B970516}"/>
              </a:ext>
            </a:extLst>
          </p:cNvPr>
          <p:cNvSpPr>
            <a:spLocks noGrp="1"/>
          </p:cNvSpPr>
          <p:nvPr>
            <p:ph type="pic" sz="quarter" idx="14"/>
          </p:nvPr>
        </p:nvSpPr>
        <p:spPr>
          <a:xfrm>
            <a:off x="0" y="0"/>
            <a:ext cx="9144000" cy="6858000"/>
          </a:xfrm>
        </p:spPr>
        <p:txBody>
          <a:bodyPr/>
          <a:lstStyle/>
          <a:p>
            <a:r>
              <a:rPr lang="en-US" dirty="0"/>
              <a:t>Click icon to add picture</a:t>
            </a:r>
          </a:p>
        </p:txBody>
      </p:sp>
      <p:sp>
        <p:nvSpPr>
          <p:cNvPr id="5" name="Text Placeholder 4">
            <a:extLst>
              <a:ext uri="{FF2B5EF4-FFF2-40B4-BE49-F238E27FC236}">
                <a16:creationId xmlns:a16="http://schemas.microsoft.com/office/drawing/2014/main" id="{AA1685F6-B2CD-FD75-FEB1-881100EF14D5}"/>
              </a:ext>
            </a:extLst>
          </p:cNvPr>
          <p:cNvSpPr>
            <a:spLocks noGrp="1"/>
          </p:cNvSpPr>
          <p:nvPr>
            <p:ph type="body" sz="quarter" idx="13" hasCustomPrompt="1"/>
          </p:nvPr>
        </p:nvSpPr>
        <p:spPr>
          <a:xfrm>
            <a:off x="3002584" y="6307217"/>
            <a:ext cx="3149895" cy="288450"/>
          </a:xfrm>
        </p:spPr>
        <p:txBody>
          <a:bodyPr anchor="ctr">
            <a:normAutofit/>
          </a:bodyPr>
          <a:lstStyle>
            <a:lvl1pPr marL="0" indent="0" algn="ctr">
              <a:buNone/>
              <a:defRPr sz="900">
                <a:solidFill>
                  <a:schemeClr val="bg1"/>
                </a:solidFill>
              </a:defRPr>
            </a:lvl1pPr>
          </a:lstStyle>
          <a:p>
            <a:pPr lvl="0"/>
            <a:r>
              <a:rPr lang="en-US"/>
              <a:t>CLASSIFICATION</a:t>
            </a:r>
          </a:p>
        </p:txBody>
      </p:sp>
      <p:sp>
        <p:nvSpPr>
          <p:cNvPr id="12" name="Title 1">
            <a:extLst>
              <a:ext uri="{FF2B5EF4-FFF2-40B4-BE49-F238E27FC236}">
                <a16:creationId xmlns:a16="http://schemas.microsoft.com/office/drawing/2014/main" id="{0BBAF713-122A-CE64-AD38-A95E7B8E424E}"/>
              </a:ext>
            </a:extLst>
          </p:cNvPr>
          <p:cNvSpPr>
            <a:spLocks noGrp="1"/>
          </p:cNvSpPr>
          <p:nvPr>
            <p:ph type="ctrTitle" hasCustomPrompt="1"/>
          </p:nvPr>
        </p:nvSpPr>
        <p:spPr>
          <a:xfrm>
            <a:off x="602842" y="1138845"/>
            <a:ext cx="7741058" cy="2707682"/>
          </a:xfrm>
          <a:prstGeom prst="rect">
            <a:avLst/>
          </a:prstGeom>
        </p:spPr>
        <p:txBody>
          <a:bodyPr anchor="b">
            <a:normAutofit/>
          </a:bodyPr>
          <a:lstStyle>
            <a:lvl1pPr algn="l">
              <a:defRPr sz="225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Subtitle 2">
            <a:extLst>
              <a:ext uri="{FF2B5EF4-FFF2-40B4-BE49-F238E27FC236}">
                <a16:creationId xmlns:a16="http://schemas.microsoft.com/office/drawing/2014/main" id="{429BA000-7979-B92E-0AAF-6D0205DEC9B0}"/>
              </a:ext>
            </a:extLst>
          </p:cNvPr>
          <p:cNvSpPr>
            <a:spLocks noGrp="1"/>
          </p:cNvSpPr>
          <p:nvPr>
            <p:ph type="subTitle" idx="1" hasCustomPrompt="1"/>
          </p:nvPr>
        </p:nvSpPr>
        <p:spPr>
          <a:xfrm>
            <a:off x="602842" y="4029318"/>
            <a:ext cx="7758323" cy="958321"/>
          </a:xfrm>
        </p:spPr>
        <p:txBody>
          <a:bodyPr>
            <a:normAutofit/>
          </a:bodyPr>
          <a:lstStyle>
            <a:lvl1pPr marL="0" indent="0" algn="l">
              <a:buNone/>
              <a:defRPr sz="1125">
                <a:solidFill>
                  <a:srgbClr val="FFD236"/>
                </a:solidFill>
                <a:latin typeface="Arial" panose="020B0604020202020204" pitchFamily="34" charset="0"/>
                <a:cs typeface="Arial" panose="020B060402020202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3588121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1155699F-3CE0-B0AE-A896-DA6F47ECEB33}"/>
              </a:ext>
            </a:extLst>
          </p:cNvPr>
          <p:cNvSpPr>
            <a:spLocks noGrp="1"/>
          </p:cNvSpPr>
          <p:nvPr>
            <p:ph type="body" sz="quarter" idx="13" hasCustomPrompt="1"/>
          </p:nvPr>
        </p:nvSpPr>
        <p:spPr>
          <a:xfrm>
            <a:off x="3002584" y="6307217"/>
            <a:ext cx="3149895" cy="288450"/>
          </a:xfrm>
        </p:spPr>
        <p:txBody>
          <a:bodyPr anchor="ctr">
            <a:normAutofit/>
          </a:bodyPr>
          <a:lstStyle>
            <a:lvl1pPr marL="0" indent="0" algn="ctr">
              <a:buNone/>
              <a:defRPr sz="900">
                <a:solidFill>
                  <a:schemeClr val="tx1">
                    <a:lumMod val="65000"/>
                    <a:lumOff val="35000"/>
                  </a:schemeClr>
                </a:solidFill>
              </a:defRPr>
            </a:lvl1pPr>
          </a:lstStyle>
          <a:p>
            <a:pPr lvl="0"/>
            <a:r>
              <a:rPr lang="en-US"/>
              <a:t>CLASSIFICATION</a:t>
            </a:r>
          </a:p>
        </p:txBody>
      </p:sp>
      <p:sp>
        <p:nvSpPr>
          <p:cNvPr id="9" name="Text Placeholder 2">
            <a:extLst>
              <a:ext uri="{FF2B5EF4-FFF2-40B4-BE49-F238E27FC236}">
                <a16:creationId xmlns:a16="http://schemas.microsoft.com/office/drawing/2014/main" id="{235A7BD2-DB05-6F6B-8398-543F7B37C20A}"/>
              </a:ext>
            </a:extLst>
          </p:cNvPr>
          <p:cNvSpPr>
            <a:spLocks noGrp="1"/>
          </p:cNvSpPr>
          <p:nvPr>
            <p:ph idx="1"/>
          </p:nvPr>
        </p:nvSpPr>
        <p:spPr>
          <a:xfrm>
            <a:off x="628650" y="1460320"/>
            <a:ext cx="4940710" cy="4439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7">
            <a:extLst>
              <a:ext uri="{FF2B5EF4-FFF2-40B4-BE49-F238E27FC236}">
                <a16:creationId xmlns:a16="http://schemas.microsoft.com/office/drawing/2014/main" id="{318A1D3B-ECF6-39E2-D6B5-BFD6E432B147}"/>
              </a:ext>
            </a:extLst>
          </p:cNvPr>
          <p:cNvSpPr>
            <a:spLocks noGrp="1"/>
          </p:cNvSpPr>
          <p:nvPr>
            <p:ph type="title"/>
          </p:nvPr>
        </p:nvSpPr>
        <p:spPr>
          <a:xfrm>
            <a:off x="628651" y="244549"/>
            <a:ext cx="7899605" cy="1178670"/>
          </a:xfrm>
          <a:prstGeom prst="rect">
            <a:avLst/>
          </a:prstGeom>
        </p:spPr>
        <p:txBody>
          <a:bodyPr vert="horz" lIns="91440" tIns="45720" rIns="91440" bIns="45720" rtlCol="0" anchor="ctr">
            <a:normAutofit/>
          </a:bodyPr>
          <a:lstStyle/>
          <a:p>
            <a:r>
              <a:rPr lang="en-US"/>
              <a:t>Click to edit Master title style</a:t>
            </a:r>
          </a:p>
        </p:txBody>
      </p:sp>
      <p:sp>
        <p:nvSpPr>
          <p:cNvPr id="5" name="Picture Placeholder 4">
            <a:extLst>
              <a:ext uri="{FF2B5EF4-FFF2-40B4-BE49-F238E27FC236}">
                <a16:creationId xmlns:a16="http://schemas.microsoft.com/office/drawing/2014/main" id="{E0F5FFAB-A62B-D85D-D8BB-083E4979A44C}"/>
              </a:ext>
            </a:extLst>
          </p:cNvPr>
          <p:cNvSpPr>
            <a:spLocks noGrp="1"/>
          </p:cNvSpPr>
          <p:nvPr>
            <p:ph type="pic" sz="quarter" idx="14"/>
          </p:nvPr>
        </p:nvSpPr>
        <p:spPr>
          <a:xfrm>
            <a:off x="5641183" y="1460500"/>
            <a:ext cx="2897981" cy="4452938"/>
          </a:xfrm>
        </p:spPr>
        <p:txBody>
          <a:bodyPr/>
          <a:lstStyle/>
          <a:p>
            <a:r>
              <a:rPr lang="en-US" dirty="0"/>
              <a:t>Click icon to add picture</a:t>
            </a:r>
          </a:p>
        </p:txBody>
      </p:sp>
      <p:sp>
        <p:nvSpPr>
          <p:cNvPr id="2" name="TextBox 1">
            <a:extLst>
              <a:ext uri="{FF2B5EF4-FFF2-40B4-BE49-F238E27FC236}">
                <a16:creationId xmlns:a16="http://schemas.microsoft.com/office/drawing/2014/main" id="{F864E8B6-FA79-8450-288A-31C9662ECD07}"/>
              </a:ext>
            </a:extLst>
          </p:cNvPr>
          <p:cNvSpPr txBox="1"/>
          <p:nvPr userDrawn="1"/>
        </p:nvSpPr>
        <p:spPr>
          <a:xfrm>
            <a:off x="4612341" y="6434418"/>
            <a:ext cx="0" cy="0"/>
          </a:xfrm>
          <a:prstGeom prst="rect">
            <a:avLst/>
          </a:prstGeom>
        </p:spPr>
        <p:txBody>
          <a:bodyPr wrap="none" rtlCol="0">
            <a:noAutofit/>
          </a:bodyPr>
          <a:lstStyle/>
          <a:p>
            <a:pPr algn="l"/>
            <a:endParaRPr lang="en-US" dirty="0"/>
          </a:p>
        </p:txBody>
      </p:sp>
    </p:spTree>
    <p:extLst>
      <p:ext uri="{BB962C8B-B14F-4D97-AF65-F5344CB8AC3E}">
        <p14:creationId xmlns:p14="http://schemas.microsoft.com/office/powerpoint/2010/main" val="957522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29C4A-195E-DC07-FA38-32C0AC8B2DF4}"/>
              </a:ext>
            </a:extLst>
          </p:cNvPr>
          <p:cNvSpPr/>
          <p:nvPr userDrawn="1"/>
        </p:nvSpPr>
        <p:spPr>
          <a:xfrm>
            <a:off x="180667" y="213852"/>
            <a:ext cx="8782666" cy="6430296"/>
          </a:xfrm>
          <a:prstGeom prst="rect">
            <a:avLst/>
          </a:prstGeom>
          <a:solidFill>
            <a:srgbClr val="DCDDD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lumMod val="95000"/>
                </a:schemeClr>
              </a:solidFill>
            </a:endParaRPr>
          </a:p>
        </p:txBody>
      </p:sp>
      <p:sp>
        <p:nvSpPr>
          <p:cNvPr id="3" name="Text Placeholder 2"/>
          <p:cNvSpPr>
            <a:spLocks noGrp="1"/>
          </p:cNvSpPr>
          <p:nvPr>
            <p:ph type="body" idx="1"/>
          </p:nvPr>
        </p:nvSpPr>
        <p:spPr>
          <a:xfrm>
            <a:off x="628650" y="1460320"/>
            <a:ext cx="7886700" cy="4439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7">
            <a:extLst>
              <a:ext uri="{FF2B5EF4-FFF2-40B4-BE49-F238E27FC236}">
                <a16:creationId xmlns:a16="http://schemas.microsoft.com/office/drawing/2014/main" id="{3FE7D076-EF92-A947-93AB-47D047D328E0}"/>
              </a:ext>
            </a:extLst>
          </p:cNvPr>
          <p:cNvSpPr>
            <a:spLocks noGrp="1"/>
          </p:cNvSpPr>
          <p:nvPr>
            <p:ph type="title"/>
          </p:nvPr>
        </p:nvSpPr>
        <p:spPr>
          <a:xfrm>
            <a:off x="628651" y="244549"/>
            <a:ext cx="7899605" cy="1178670"/>
          </a:xfrm>
          <a:prstGeom prst="rect">
            <a:avLst/>
          </a:prstGeom>
        </p:spPr>
        <p:txBody>
          <a:bodyPr vert="horz" lIns="91440" tIns="45720" rIns="91440" bIns="45720" rtlCol="0" anchor="ctr">
            <a:normAutofit/>
          </a:bodyPr>
          <a:lstStyle/>
          <a:p>
            <a:r>
              <a:rPr lang="en-US"/>
              <a:t>Click to edit Master title style</a:t>
            </a:r>
          </a:p>
        </p:txBody>
      </p:sp>
      <p:sp>
        <p:nvSpPr>
          <p:cNvPr id="12" name="Text Placeholder 14">
            <a:extLst>
              <a:ext uri="{FF2B5EF4-FFF2-40B4-BE49-F238E27FC236}">
                <a16:creationId xmlns:a16="http://schemas.microsoft.com/office/drawing/2014/main" id="{E7AE3373-AA28-964E-0EA6-C5AA415660F9}"/>
              </a:ext>
            </a:extLst>
          </p:cNvPr>
          <p:cNvSpPr txBox="1">
            <a:spLocks/>
          </p:cNvSpPr>
          <p:nvPr userDrawn="1"/>
        </p:nvSpPr>
        <p:spPr>
          <a:xfrm>
            <a:off x="8303371" y="6237101"/>
            <a:ext cx="425053" cy="249238"/>
          </a:xfrm>
          <a:prstGeom prst="rect">
            <a:avLst/>
          </a:prstGeom>
        </p:spPr>
        <p:txBody>
          <a:bodyPr>
            <a:noAutofit/>
          </a:bodyPr>
          <a:lstStyle>
            <a:lvl1pPr marL="0" indent="0" algn="r" defTabSz="914400" rtl="0" eaLnBrk="1" latinLnBrk="0" hangingPunct="1">
              <a:lnSpc>
                <a:spcPct val="100000"/>
              </a:lnSpc>
              <a:spcBef>
                <a:spcPts val="1000"/>
              </a:spcBef>
              <a:spcAft>
                <a:spcPts val="300"/>
              </a:spcAft>
              <a:buFontTx/>
              <a:buNone/>
              <a:defRPr sz="1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300"/>
              </a:spcAft>
              <a:buClr>
                <a:srgbClr val="2B719B"/>
              </a:buClr>
              <a:buSzPct val="130000"/>
              <a:buFont typeface="Wingdings"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300"/>
              </a:spcAft>
              <a:buClr>
                <a:srgbClr val="2B719B"/>
              </a:buClr>
              <a:buFont typeface="Courier New" panose="02070309020205020404" pitchFamily="49" charset="0"/>
              <a:buChar char="o"/>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300"/>
              </a:spcAft>
              <a:buClr>
                <a:srgbClr val="2B719B"/>
              </a:buClr>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300"/>
              </a:spcAft>
              <a:buClr>
                <a:srgbClr val="2B719B"/>
              </a:buClr>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42DAC6C-4E79-EB43-9840-A46C5E467145}" type="slidenum">
              <a:rPr lang="en-US" sz="900" smtClean="0">
                <a:solidFill>
                  <a:schemeClr val="tx1">
                    <a:lumMod val="75000"/>
                    <a:lumOff val="25000"/>
                  </a:schemeClr>
                </a:solidFill>
              </a:rPr>
              <a:t>‹#›</a:t>
            </a:fld>
            <a:endParaRPr lang="en-US" sz="900" dirty="0">
              <a:solidFill>
                <a:schemeClr val="tx1">
                  <a:lumMod val="75000"/>
                  <a:lumOff val="25000"/>
                </a:schemeClr>
              </a:solidFill>
            </a:endParaRPr>
          </a:p>
        </p:txBody>
      </p:sp>
      <p:grpSp>
        <p:nvGrpSpPr>
          <p:cNvPr id="7" name="Group 6">
            <a:extLst>
              <a:ext uri="{FF2B5EF4-FFF2-40B4-BE49-F238E27FC236}">
                <a16:creationId xmlns:a16="http://schemas.microsoft.com/office/drawing/2014/main" id="{2DB4CAE0-4088-9257-FC92-71DD777B5241}"/>
              </a:ext>
            </a:extLst>
          </p:cNvPr>
          <p:cNvGrpSpPr/>
          <p:nvPr userDrawn="1"/>
        </p:nvGrpSpPr>
        <p:grpSpPr>
          <a:xfrm>
            <a:off x="598691" y="6020076"/>
            <a:ext cx="2373105" cy="512684"/>
            <a:chOff x="598691" y="6020076"/>
            <a:chExt cx="2373105" cy="512684"/>
          </a:xfrm>
        </p:grpSpPr>
        <p:grpSp>
          <p:nvGrpSpPr>
            <p:cNvPr id="5" name="Group 4">
              <a:extLst>
                <a:ext uri="{FF2B5EF4-FFF2-40B4-BE49-F238E27FC236}">
                  <a16:creationId xmlns:a16="http://schemas.microsoft.com/office/drawing/2014/main" id="{AC663564-617B-D897-9DB5-6DC776297575}"/>
                </a:ext>
              </a:extLst>
            </p:cNvPr>
            <p:cNvGrpSpPr/>
            <p:nvPr userDrawn="1"/>
          </p:nvGrpSpPr>
          <p:grpSpPr>
            <a:xfrm>
              <a:off x="1077004" y="6091244"/>
              <a:ext cx="1894792" cy="398207"/>
              <a:chOff x="1077004" y="6091244"/>
              <a:chExt cx="1894792" cy="398207"/>
            </a:xfrm>
          </p:grpSpPr>
          <p:sp>
            <p:nvSpPr>
              <p:cNvPr id="4" name="TextBox 3">
                <a:extLst>
                  <a:ext uri="{FF2B5EF4-FFF2-40B4-BE49-F238E27FC236}">
                    <a16:creationId xmlns:a16="http://schemas.microsoft.com/office/drawing/2014/main" id="{1DCA87C7-8926-B542-72E4-F89875785C5F}"/>
                  </a:ext>
                </a:extLst>
              </p:cNvPr>
              <p:cNvSpPr txBox="1">
                <a:spLocks noChangeAspect="1"/>
              </p:cNvSpPr>
              <p:nvPr userDrawn="1"/>
            </p:nvSpPr>
            <p:spPr>
              <a:xfrm>
                <a:off x="1703940" y="6091244"/>
                <a:ext cx="1267856" cy="398207"/>
              </a:xfrm>
              <a:prstGeom prst="rect">
                <a:avLst/>
              </a:prstGeom>
            </p:spPr>
            <p:txBody>
              <a:bodyPr wrap="square" rtlCol="0" anchor="ctr">
                <a:noAutofit/>
              </a:bodyPr>
              <a:lstStyle/>
              <a:p>
                <a:pPr algn="l">
                  <a:lnSpc>
                    <a:spcPct val="100000"/>
                  </a:lnSpc>
                </a:pPr>
                <a:r>
                  <a:rPr lang="en-US" sz="800" b="0" i="0" spc="30" baseline="0" dirty="0">
                    <a:solidFill>
                      <a:srgbClr val="333333"/>
                    </a:solidFill>
                    <a:latin typeface="Arial" panose="020B0604020202020204" pitchFamily="34" charset="0"/>
                    <a:cs typeface="Arial" panose="020B0604020202020204" pitchFamily="34" charset="0"/>
                  </a:rPr>
                  <a:t>FEDERAL BUREAU </a:t>
                </a:r>
              </a:p>
              <a:p>
                <a:pPr algn="l">
                  <a:lnSpc>
                    <a:spcPct val="100000"/>
                  </a:lnSpc>
                </a:pPr>
                <a:r>
                  <a:rPr lang="en-US" sz="800" b="0" i="0" dirty="0">
                    <a:solidFill>
                      <a:srgbClr val="333333"/>
                    </a:solidFill>
                    <a:latin typeface="Arial" panose="020B0604020202020204" pitchFamily="34" charset="0"/>
                    <a:cs typeface="Arial" panose="020B0604020202020204" pitchFamily="34" charset="0"/>
                  </a:rPr>
                  <a:t>OF INVESTIGATION</a:t>
                </a:r>
              </a:p>
            </p:txBody>
          </p:sp>
          <p:sp>
            <p:nvSpPr>
              <p:cNvPr id="6" name="TextBox 5">
                <a:extLst>
                  <a:ext uri="{FF2B5EF4-FFF2-40B4-BE49-F238E27FC236}">
                    <a16:creationId xmlns:a16="http://schemas.microsoft.com/office/drawing/2014/main" id="{FFB0D1B5-F60F-FE59-96C1-DEA142266309}"/>
                  </a:ext>
                </a:extLst>
              </p:cNvPr>
              <p:cNvSpPr txBox="1">
                <a:spLocks noChangeAspect="1"/>
              </p:cNvSpPr>
              <p:nvPr userDrawn="1"/>
            </p:nvSpPr>
            <p:spPr>
              <a:xfrm>
                <a:off x="1077004" y="6100434"/>
                <a:ext cx="844061" cy="379827"/>
              </a:xfrm>
              <a:prstGeom prst="rect">
                <a:avLst/>
              </a:prstGeom>
            </p:spPr>
            <p:txBody>
              <a:bodyPr wrap="square" rtlCol="0" anchor="ctr">
                <a:noAutofit/>
              </a:bodyPr>
              <a:lstStyle/>
              <a:p>
                <a:pPr algn="l"/>
                <a:r>
                  <a:rPr lang="en-US" sz="2500" b="1" i="0" dirty="0">
                    <a:solidFill>
                      <a:srgbClr val="333333"/>
                    </a:solidFill>
                    <a:latin typeface="Arial Black" panose="020B0604020202020204" pitchFamily="34" charset="0"/>
                    <a:cs typeface="Arial Black" panose="020B0604020202020204" pitchFamily="34" charset="0"/>
                  </a:rPr>
                  <a:t>FBI</a:t>
                </a:r>
              </a:p>
            </p:txBody>
          </p:sp>
        </p:grpSp>
        <p:pic>
          <p:nvPicPr>
            <p:cNvPr id="9" name="Picture 8">
              <a:extLst>
                <a:ext uri="{FF2B5EF4-FFF2-40B4-BE49-F238E27FC236}">
                  <a16:creationId xmlns:a16="http://schemas.microsoft.com/office/drawing/2014/main" id="{2BEFFF14-691B-9E87-151A-62AFB0DFC6B9}"/>
                </a:ext>
              </a:extLst>
            </p:cNvPr>
            <p:cNvPicPr>
              <a:picLocks noChangeAspect="1"/>
            </p:cNvPicPr>
            <p:nvPr userDrawn="1"/>
          </p:nvPicPr>
          <p:blipFill>
            <a:blip r:embed="rId12" cstate="print">
              <a:extLst>
                <a:ext uri="{28A0092B-C50C-407E-A947-70E740481C1C}">
                  <a14:useLocalDpi xmlns:a14="http://schemas.microsoft.com/office/drawing/2010/main" val="0"/>
                </a:ext>
              </a:extLst>
            </a:blip>
            <a:srcRect/>
            <a:stretch/>
          </p:blipFill>
          <p:spPr>
            <a:xfrm>
              <a:off x="598691" y="6020076"/>
              <a:ext cx="499887" cy="512684"/>
            </a:xfrm>
            <a:prstGeom prst="rect">
              <a:avLst/>
            </a:prstGeom>
          </p:spPr>
        </p:pic>
      </p:grpSp>
    </p:spTree>
    <p:extLst>
      <p:ext uri="{BB962C8B-B14F-4D97-AF65-F5344CB8AC3E}">
        <p14:creationId xmlns:p14="http://schemas.microsoft.com/office/powerpoint/2010/main" val="50819925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9" r:id="rId3"/>
    <p:sldLayoutId id="2147483650" r:id="rId4"/>
    <p:sldLayoutId id="2147483662" r:id="rId5"/>
    <p:sldLayoutId id="2147483661" r:id="rId6"/>
    <p:sldLayoutId id="2147483652" r:id="rId7"/>
    <p:sldLayoutId id="2147483654" r:id="rId8"/>
    <p:sldLayoutId id="2147483656" r:id="rId9"/>
    <p:sldLayoutId id="2147483660" r:id="rId10"/>
  </p:sldLayoutIdLst>
  <p:hf sldNum="0" hdr="0" ftr="0"/>
  <p:txStyles>
    <p:titleStyle>
      <a:lvl1pPr algn="l" defTabSz="685783" rtl="0" eaLnBrk="1" latinLnBrk="0" hangingPunct="1">
        <a:lnSpc>
          <a:spcPct val="120000"/>
        </a:lnSpc>
        <a:spcBef>
          <a:spcPct val="0"/>
        </a:spcBef>
        <a:spcAft>
          <a:spcPts val="0"/>
        </a:spcAft>
        <a:buNone/>
        <a:defRPr sz="1900" b="0" i="0" kern="1200">
          <a:solidFill>
            <a:srgbClr val="36619B"/>
          </a:solidFill>
          <a:latin typeface="Arial" panose="020B0604020202020204" pitchFamily="34" charset="0"/>
          <a:ea typeface="+mj-ea"/>
          <a:cs typeface="Arial" panose="020B0604020202020204" pitchFamily="34" charset="0"/>
        </a:defRPr>
      </a:lvl1pPr>
    </p:titleStyle>
    <p:bodyStyle>
      <a:lvl1pPr marL="0" indent="0" algn="l" defTabSz="685783" rtl="0" eaLnBrk="1" latinLnBrk="0" hangingPunct="1">
        <a:lnSpc>
          <a:spcPct val="100000"/>
        </a:lnSpc>
        <a:spcBef>
          <a:spcPts val="750"/>
        </a:spcBef>
        <a:spcAft>
          <a:spcPts val="225"/>
        </a:spcAft>
        <a:buFontTx/>
        <a:buNone/>
        <a:defRPr sz="1650" kern="1200">
          <a:solidFill>
            <a:srgbClr val="212121"/>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100000"/>
        </a:lnSpc>
        <a:spcBef>
          <a:spcPts val="375"/>
        </a:spcBef>
        <a:spcAft>
          <a:spcPts val="225"/>
        </a:spcAft>
        <a:buClr>
          <a:srgbClr val="2B719B"/>
        </a:buClr>
        <a:buSzPct val="130000"/>
        <a:buFont typeface="Wingdings" pitchFamily="2" charset="2"/>
        <a:buChar char="§"/>
        <a:defRPr sz="1350" kern="1200">
          <a:solidFill>
            <a:srgbClr val="212121"/>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100000"/>
        </a:lnSpc>
        <a:spcBef>
          <a:spcPts val="375"/>
        </a:spcBef>
        <a:spcAft>
          <a:spcPts val="225"/>
        </a:spcAft>
        <a:buClr>
          <a:srgbClr val="2B719B"/>
        </a:buClr>
        <a:buFont typeface="Courier New" panose="02070309020205020404" pitchFamily="49" charset="0"/>
        <a:buChar char="o"/>
        <a:defRPr sz="1350" kern="1200">
          <a:solidFill>
            <a:srgbClr val="212121"/>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100000"/>
        </a:lnSpc>
        <a:spcBef>
          <a:spcPts val="375"/>
        </a:spcBef>
        <a:spcAft>
          <a:spcPts val="225"/>
        </a:spcAft>
        <a:buClr>
          <a:srgbClr val="2B719B"/>
        </a:buClr>
        <a:buFont typeface="Arial" panose="020B0604020202020204" pitchFamily="34" charset="0"/>
        <a:buChar char="•"/>
        <a:defRPr sz="1050" kern="1200">
          <a:solidFill>
            <a:srgbClr val="212121"/>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100000"/>
        </a:lnSpc>
        <a:spcBef>
          <a:spcPts val="375"/>
        </a:spcBef>
        <a:spcAft>
          <a:spcPts val="225"/>
        </a:spcAft>
        <a:buClr>
          <a:srgbClr val="2B719B"/>
        </a:buClr>
        <a:buFont typeface="Arial" panose="020B0604020202020204" pitchFamily="34" charset="0"/>
        <a:buChar char="•"/>
        <a:defRPr sz="1050" kern="1200">
          <a:solidFill>
            <a:srgbClr val="212121"/>
          </a:solidFill>
          <a:latin typeface="Arial" panose="020B0604020202020204" pitchFamily="34" charset="0"/>
          <a:ea typeface="+mn-ea"/>
          <a:cs typeface="Arial" panose="020B0604020202020204" pitchFamily="34" charset="0"/>
        </a:defRPr>
      </a:lvl5pPr>
      <a:lvl6pPr marL="1714457" indent="0" algn="l" defTabSz="685783"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A324C-1F77-A74A-80CA-3A222F36AF17}"/>
              </a:ext>
            </a:extLst>
          </p:cNvPr>
          <p:cNvSpPr>
            <a:spLocks noGrp="1"/>
          </p:cNvSpPr>
          <p:nvPr>
            <p:ph type="ctrTitle"/>
          </p:nvPr>
        </p:nvSpPr>
        <p:spPr>
          <a:xfrm>
            <a:off x="489528" y="3995802"/>
            <a:ext cx="8201890" cy="651353"/>
          </a:xfrm>
        </p:spPr>
        <p:txBody>
          <a:bodyPr>
            <a:normAutofit fontScale="90000"/>
          </a:bodyPr>
          <a:lstStyle/>
          <a:p>
            <a:pPr algn="ctr"/>
            <a:br>
              <a:rPr lang="en-US" sz="4400" dirty="0">
                <a:latin typeface="Arial Black" panose="020B0A04020102020204" pitchFamily="34" charset="0"/>
                <a:ea typeface="Segoe UI Black" panose="020B0A02040204020203" pitchFamily="34" charset="0"/>
                <a:cs typeface="Calibri Light"/>
              </a:rPr>
            </a:br>
            <a:br>
              <a:rPr lang="en-US" sz="4400" dirty="0">
                <a:latin typeface="Arial Black" panose="020B0A04020102020204" pitchFamily="34" charset="0"/>
                <a:ea typeface="Segoe UI Black" panose="020B0A02040204020203" pitchFamily="34" charset="0"/>
                <a:cs typeface="Calibri Light"/>
              </a:rPr>
            </a:br>
            <a:br>
              <a:rPr lang="en-US" sz="4400" dirty="0">
                <a:latin typeface="Arial Black" panose="020B0A04020102020204" pitchFamily="34" charset="0"/>
                <a:ea typeface="Segoe UI Black" panose="020B0A02040204020203" pitchFamily="34" charset="0"/>
                <a:cs typeface="Calibri Light"/>
              </a:rPr>
            </a:br>
            <a:r>
              <a:rPr lang="en-US" sz="4000" dirty="0">
                <a:latin typeface="Arial Black" panose="020B0A04020102020204" pitchFamily="34" charset="0"/>
                <a:ea typeface="Segoe UI Black" panose="020B0A02040204020203" pitchFamily="34" charset="0"/>
                <a:cs typeface="Calibri Light"/>
              </a:rPr>
              <a:t>University of Texas, Arlington</a:t>
            </a:r>
            <a:br>
              <a:rPr lang="en-US" sz="2000" dirty="0">
                <a:latin typeface="Arial Black" panose="020B0A04020102020204" pitchFamily="34" charset="0"/>
                <a:ea typeface="Segoe UI Black" panose="020B0A02040204020203" pitchFamily="34" charset="0"/>
                <a:cs typeface="Calibri Light"/>
              </a:rPr>
            </a:br>
            <a:r>
              <a:rPr lang="en-US" sz="2000" dirty="0">
                <a:latin typeface="Arial Black" panose="020B0A04020102020204" pitchFamily="34" charset="0"/>
                <a:ea typeface="Segoe UI Black" panose="020B0A02040204020203" pitchFamily="34" charset="0"/>
                <a:cs typeface="Calibri Light"/>
              </a:rPr>
              <a:t>Arlington, Texas</a:t>
            </a:r>
            <a:br>
              <a:rPr lang="en-US" sz="2000" dirty="0">
                <a:latin typeface="Arial Black" panose="020B0A04020102020204" pitchFamily="34" charset="0"/>
                <a:ea typeface="Segoe UI Black" panose="020B0A02040204020203" pitchFamily="34" charset="0"/>
                <a:cs typeface="Calibri Light"/>
              </a:rPr>
            </a:br>
            <a:r>
              <a:rPr lang="en-US" sz="2000" dirty="0">
                <a:latin typeface="Arial Black" panose="020B0A04020102020204" pitchFamily="34" charset="0"/>
                <a:ea typeface="Segoe UI Black" panose="020B0A02040204020203" pitchFamily="34" charset="0"/>
                <a:cs typeface="Calibri Light"/>
              </a:rPr>
              <a:t>October 27, 2023</a:t>
            </a:r>
            <a:r>
              <a:rPr lang="en-US" sz="2000" i="1" dirty="0">
                <a:latin typeface="Arial Black" panose="020B0A04020102020204" pitchFamily="34" charset="0"/>
                <a:ea typeface="Segoe UI Black" panose="020B0A02040204020203" pitchFamily="34" charset="0"/>
                <a:cs typeface="Calibri Light"/>
              </a:rPr>
              <a:t> </a:t>
            </a:r>
            <a:br>
              <a:rPr lang="en-US" sz="2400" dirty="0">
                <a:latin typeface="Arial Black" panose="020B0A04020102020204" pitchFamily="34" charset="0"/>
                <a:ea typeface="Segoe UI Black" panose="020B0A02040204020203" pitchFamily="34" charset="0"/>
                <a:cs typeface="Calibri Light"/>
              </a:rPr>
            </a:br>
            <a:endParaRPr lang="en-US" dirty="0"/>
          </a:p>
        </p:txBody>
      </p:sp>
      <p:sp>
        <p:nvSpPr>
          <p:cNvPr id="3" name="Subtitle 2">
            <a:extLst>
              <a:ext uri="{FF2B5EF4-FFF2-40B4-BE49-F238E27FC236}">
                <a16:creationId xmlns:a16="http://schemas.microsoft.com/office/drawing/2014/main" id="{5D6D361B-1706-D545-9D80-886092BEF96F}"/>
              </a:ext>
            </a:extLst>
          </p:cNvPr>
          <p:cNvSpPr>
            <a:spLocks noGrp="1"/>
          </p:cNvSpPr>
          <p:nvPr>
            <p:ph type="subTitle" idx="1"/>
          </p:nvPr>
        </p:nvSpPr>
        <p:spPr>
          <a:xfrm>
            <a:off x="1338085" y="5107774"/>
            <a:ext cx="6929897" cy="1087253"/>
          </a:xfrm>
        </p:spPr>
        <p:txBody>
          <a:bodyPr>
            <a:normAutofit/>
          </a:bodyPr>
          <a:lstStyle/>
          <a:p>
            <a:pPr algn="r"/>
            <a:r>
              <a:rPr lang="en-US" dirty="0">
                <a:solidFill>
                  <a:schemeClr val="bg1"/>
                </a:solidFill>
                <a:latin typeface="Arial Black" panose="020B0A04020102020204" pitchFamily="34" charset="0"/>
                <a:cs typeface="Calibri"/>
              </a:rPr>
              <a:t>Drema Fouch</a:t>
            </a:r>
          </a:p>
          <a:p>
            <a:pPr algn="r"/>
            <a:r>
              <a:rPr lang="en-US" dirty="0">
                <a:solidFill>
                  <a:schemeClr val="bg1"/>
                </a:solidFill>
                <a:latin typeface="Arial Black" panose="020B0A04020102020204" pitchFamily="34" charset="0"/>
                <a:cs typeface="Calibri"/>
              </a:rPr>
              <a:t>Management and Program Analyst </a:t>
            </a:r>
            <a:br>
              <a:rPr lang="en-US" dirty="0">
                <a:solidFill>
                  <a:schemeClr val="bg1"/>
                </a:solidFill>
                <a:latin typeface="Arial Black" panose="020B0A04020102020204" pitchFamily="34" charset="0"/>
                <a:cs typeface="Calibri"/>
              </a:rPr>
            </a:br>
            <a:r>
              <a:rPr lang="en-US" dirty="0">
                <a:solidFill>
                  <a:schemeClr val="bg1"/>
                </a:solidFill>
                <a:latin typeface="Arial Black" panose="020B0A04020102020204" pitchFamily="34" charset="0"/>
                <a:cs typeface="Calibri"/>
              </a:rPr>
              <a:t>FBI's Criminal Justice Information Services (CJIS) Division</a:t>
            </a:r>
            <a:endParaRPr lang="en-US" dirty="0">
              <a:solidFill>
                <a:schemeClr val="bg1"/>
              </a:solidFill>
              <a:latin typeface="Arial Black" panose="020B0A04020102020204" pitchFamily="34" charset="0"/>
              <a:ea typeface="Calibri"/>
              <a:cs typeface="Calibri"/>
            </a:endParaRPr>
          </a:p>
        </p:txBody>
      </p:sp>
      <p:sp>
        <p:nvSpPr>
          <p:cNvPr id="4" name="Text Placeholder 3">
            <a:extLst>
              <a:ext uri="{FF2B5EF4-FFF2-40B4-BE49-F238E27FC236}">
                <a16:creationId xmlns:a16="http://schemas.microsoft.com/office/drawing/2014/main" id="{D53FA06A-3ADC-D9C7-1800-DA959F9251E6}"/>
              </a:ext>
            </a:extLst>
          </p:cNvPr>
          <p:cNvSpPr>
            <a:spLocks noGrp="1"/>
          </p:cNvSpPr>
          <p:nvPr>
            <p:ph type="body" sz="quarter" idx="10"/>
          </p:nvPr>
        </p:nvSpPr>
        <p:spPr/>
        <p:txBody>
          <a:bodyPr/>
          <a:lstStyle/>
          <a:p>
            <a:r>
              <a:rPr lang="en-US" dirty="0"/>
              <a:t>Unclassified</a:t>
            </a:r>
          </a:p>
        </p:txBody>
      </p:sp>
      <p:sp>
        <p:nvSpPr>
          <p:cNvPr id="5" name="Text Placeholder 4">
            <a:extLst>
              <a:ext uri="{FF2B5EF4-FFF2-40B4-BE49-F238E27FC236}">
                <a16:creationId xmlns:a16="http://schemas.microsoft.com/office/drawing/2014/main" id="{D21CA517-0AC9-69F0-7484-DC0589235B5E}"/>
              </a:ext>
            </a:extLst>
          </p:cNvPr>
          <p:cNvSpPr>
            <a:spLocks noGrp="1"/>
          </p:cNvSpPr>
          <p:nvPr>
            <p:ph type="body" sz="quarter" idx="11"/>
          </p:nvPr>
        </p:nvSpPr>
        <p:spPr/>
        <p:txBody>
          <a:bodyPr/>
          <a:lstStyle/>
          <a:p>
            <a:r>
              <a:rPr lang="en-US" dirty="0"/>
              <a:t>Unclassified</a:t>
            </a:r>
          </a:p>
        </p:txBody>
      </p:sp>
    </p:spTree>
    <p:extLst>
      <p:ext uri="{BB962C8B-B14F-4D97-AF65-F5344CB8AC3E}">
        <p14:creationId xmlns:p14="http://schemas.microsoft.com/office/powerpoint/2010/main" val="2011168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F4C3F-475B-7E71-708F-474B1994B3A8}"/>
              </a:ext>
            </a:extLst>
          </p:cNvPr>
          <p:cNvSpPr>
            <a:spLocks noGrp="1"/>
          </p:cNvSpPr>
          <p:nvPr>
            <p:ph type="title"/>
          </p:nvPr>
        </p:nvSpPr>
        <p:spPr>
          <a:xfrm>
            <a:off x="4214812" y="809624"/>
            <a:ext cx="4781550" cy="628345"/>
          </a:xfrm>
        </p:spPr>
        <p:txBody>
          <a:bodyPr>
            <a:normAutofit fontScale="90000"/>
          </a:bodyPr>
          <a:lstStyle/>
          <a:p>
            <a:r>
              <a:rPr lang="en-US" sz="2000" b="1" dirty="0">
                <a:solidFill>
                  <a:schemeClr val="tx1"/>
                </a:solidFill>
                <a:cs typeface="Arial" panose="020B0604020202020204" pitchFamily="34" charset="0"/>
              </a:rPr>
              <a:t>2023 Participation Comparison:  </a:t>
            </a:r>
            <a:br>
              <a:rPr lang="en-US" sz="2000" b="1" dirty="0">
                <a:solidFill>
                  <a:schemeClr val="tx1"/>
                </a:solidFill>
                <a:cs typeface="Arial" panose="020B0604020202020204" pitchFamily="34" charset="0"/>
              </a:rPr>
            </a:br>
            <a:r>
              <a:rPr lang="en-US" sz="2000" b="1" dirty="0">
                <a:solidFill>
                  <a:schemeClr val="tx1"/>
                </a:solidFill>
                <a:cs typeface="Arial" panose="020B0604020202020204" pitchFamily="34" charset="0"/>
              </a:rPr>
              <a:t>TX vs Nation (includes U.S. Territories)</a:t>
            </a:r>
            <a:br>
              <a:rPr lang="en-US" sz="2000" b="1" dirty="0">
                <a:solidFill>
                  <a:schemeClr val="tx1"/>
                </a:solidFill>
                <a:cs typeface="Arial" panose="020B0604020202020204" pitchFamily="34" charset="0"/>
              </a:rPr>
            </a:br>
            <a:endParaRPr lang="en-US" sz="2400" b="1" dirty="0">
              <a:solidFill>
                <a:schemeClr val="tx1"/>
              </a:solidFill>
            </a:endParaRPr>
          </a:p>
        </p:txBody>
      </p:sp>
      <p:sp>
        <p:nvSpPr>
          <p:cNvPr id="4" name="Text Placeholder 3">
            <a:extLst>
              <a:ext uri="{FF2B5EF4-FFF2-40B4-BE49-F238E27FC236}">
                <a16:creationId xmlns:a16="http://schemas.microsoft.com/office/drawing/2014/main" id="{013EA051-23B6-DDD5-A540-433ED984733B}"/>
              </a:ext>
            </a:extLst>
          </p:cNvPr>
          <p:cNvSpPr>
            <a:spLocks noGrp="1"/>
          </p:cNvSpPr>
          <p:nvPr>
            <p:ph type="body" sz="quarter" idx="13"/>
          </p:nvPr>
        </p:nvSpPr>
        <p:spPr/>
        <p:txBody>
          <a:bodyPr/>
          <a:lstStyle/>
          <a:p>
            <a:r>
              <a:rPr lang="en-US" dirty="0"/>
              <a:t>Unclassified</a:t>
            </a:r>
          </a:p>
        </p:txBody>
      </p:sp>
      <p:pic>
        <p:nvPicPr>
          <p:cNvPr id="5" name="Picture 4" descr="FBI Uniform Crime Reporting National Incident-Based Reporting System (NIBRS) logo banner">
            <a:extLst>
              <a:ext uri="{FF2B5EF4-FFF2-40B4-BE49-F238E27FC236}">
                <a16:creationId xmlns:a16="http://schemas.microsoft.com/office/drawing/2014/main" id="{092C1D0F-BFC7-FE2F-32CE-5B009EAB1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76" y="483367"/>
            <a:ext cx="3608244" cy="954603"/>
          </a:xfrm>
          <a:prstGeom prst="rect">
            <a:avLst/>
          </a:prstGeom>
          <a:effectLst/>
        </p:spPr>
      </p:pic>
      <p:sp>
        <p:nvSpPr>
          <p:cNvPr id="10" name="TextBox 9">
            <a:extLst>
              <a:ext uri="{FF2B5EF4-FFF2-40B4-BE49-F238E27FC236}">
                <a16:creationId xmlns:a16="http://schemas.microsoft.com/office/drawing/2014/main" id="{CD177CA5-0C8A-EF00-AE67-F9227FC1B2E6}"/>
              </a:ext>
            </a:extLst>
          </p:cNvPr>
          <p:cNvSpPr txBox="1"/>
          <p:nvPr/>
        </p:nvSpPr>
        <p:spPr>
          <a:xfrm>
            <a:off x="4214812" y="2971800"/>
            <a:ext cx="914400" cy="914400"/>
          </a:xfrm>
          <a:prstGeom prst="rect">
            <a:avLst/>
          </a:prstGeom>
        </p:spPr>
        <p:txBody>
          <a:bodyPr wrap="square" rtlCol="0">
            <a:noAutofit/>
          </a:bodyPr>
          <a:lstStyle/>
          <a:p>
            <a:pPr algn="l"/>
            <a:endParaRPr lang="en-US" dirty="0"/>
          </a:p>
        </p:txBody>
      </p:sp>
      <p:graphicFrame>
        <p:nvGraphicFramePr>
          <p:cNvPr id="7" name="Table 10">
            <a:extLst>
              <a:ext uri="{FF2B5EF4-FFF2-40B4-BE49-F238E27FC236}">
                <a16:creationId xmlns:a16="http://schemas.microsoft.com/office/drawing/2014/main" id="{5C1191B7-7FDB-EAF8-F8BC-DE2B2ACCAE77}"/>
              </a:ext>
            </a:extLst>
          </p:cNvPr>
          <p:cNvGraphicFramePr>
            <a:graphicFrameLocks noGrp="1"/>
          </p:cNvGraphicFramePr>
          <p:nvPr>
            <p:extLst>
              <p:ext uri="{D42A27DB-BD31-4B8C-83A1-F6EECF244321}">
                <p14:modId xmlns:p14="http://schemas.microsoft.com/office/powerpoint/2010/main" val="199449204"/>
              </p:ext>
            </p:extLst>
          </p:nvPr>
        </p:nvGraphicFramePr>
        <p:xfrm>
          <a:off x="529313" y="1666876"/>
          <a:ext cx="8133674" cy="4115203"/>
        </p:xfrm>
        <a:graphic>
          <a:graphicData uri="http://schemas.openxmlformats.org/drawingml/2006/table">
            <a:tbl>
              <a:tblPr firstRow="1" bandRow="1">
                <a:tableStyleId>{5C22544A-7EE6-4342-B048-85BDC9FD1C3A}</a:tableStyleId>
              </a:tblPr>
              <a:tblGrid>
                <a:gridCol w="4061160">
                  <a:extLst>
                    <a:ext uri="{9D8B030D-6E8A-4147-A177-3AD203B41FA5}">
                      <a16:colId xmlns:a16="http://schemas.microsoft.com/office/drawing/2014/main" val="1343602048"/>
                    </a:ext>
                  </a:extLst>
                </a:gridCol>
                <a:gridCol w="4072514">
                  <a:extLst>
                    <a:ext uri="{9D8B030D-6E8A-4147-A177-3AD203B41FA5}">
                      <a16:colId xmlns:a16="http://schemas.microsoft.com/office/drawing/2014/main" val="1113284228"/>
                    </a:ext>
                  </a:extLst>
                </a:gridCol>
              </a:tblGrid>
              <a:tr h="424324">
                <a:tc>
                  <a:txBody>
                    <a:bodyPr/>
                    <a:lstStyle/>
                    <a:p>
                      <a:pPr algn="ctr"/>
                      <a:r>
                        <a:rPr lang="en-US" sz="1800" dirty="0">
                          <a:latin typeface="Arial" panose="020B0604020202020204" pitchFamily="34" charset="0"/>
                          <a:cs typeface="Arial" panose="020B0604020202020204" pitchFamily="34" charset="0"/>
                        </a:rPr>
                        <a:t>Texas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tc>
                  <a:txBody>
                    <a:bodyPr/>
                    <a:lstStyle/>
                    <a:p>
                      <a:pPr algn="ctr"/>
                      <a:r>
                        <a:rPr lang="en-US" sz="1800" dirty="0">
                          <a:latin typeface="Arial" panose="020B0604020202020204" pitchFamily="34" charset="0"/>
                          <a:cs typeface="Arial" panose="020B0604020202020204" pitchFamily="34" charset="0"/>
                        </a:rPr>
                        <a:t>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extLst>
                  <a:ext uri="{0D108BD9-81ED-4DB2-BD59-A6C34878D82A}">
                    <a16:rowId xmlns:a16="http://schemas.microsoft.com/office/drawing/2014/main" val="4089720101"/>
                  </a:ext>
                </a:extLst>
              </a:tr>
              <a:tr h="476509">
                <a:tc>
                  <a:txBody>
                    <a:bodyPr/>
                    <a:lstStyle/>
                    <a:p>
                      <a:pPr lvl="0" algn="l" defTabSz="798513">
                        <a:buNone/>
                        <a:tabLst>
                          <a:tab pos="115888" algn="l"/>
                        </a:tabLst>
                      </a:pPr>
                      <a:r>
                        <a:rPr lang="en-US" sz="1600" dirty="0">
                          <a:latin typeface="Arial" panose="020B0604020202020204" pitchFamily="34" charset="0"/>
                          <a:cs typeface="Arial" panose="020B0604020202020204" pitchFamily="34" charset="0"/>
                        </a:rPr>
                        <a:t>TX became NIBRS compliant in July 1998.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lvl="0" algn="l">
                        <a:lnSpc>
                          <a:spcPct val="100000"/>
                        </a:lnSpc>
                        <a:spcAft>
                          <a:spcPts val="0"/>
                        </a:spcAft>
                      </a:pPr>
                      <a:r>
                        <a:rPr lang="en-US" sz="1600" dirty="0">
                          <a:latin typeface="Arial" panose="020B0604020202020204" pitchFamily="34" charset="0"/>
                          <a:cs typeface="Arial" panose="020B0604020202020204" pitchFamily="34" charset="0"/>
                        </a:rPr>
                        <a:t>Every state is NIBRS certified.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4010668112"/>
                  </a:ext>
                </a:extLst>
              </a:tr>
              <a:tr h="747305">
                <a:tc>
                  <a:txBody>
                    <a:bodyPr/>
                    <a:lstStyle/>
                    <a:p>
                      <a:pPr lvl="0" algn="l"/>
                      <a:r>
                        <a:rPr lang="en-US" sz="1600" kern="1200" dirty="0">
                          <a:solidFill>
                            <a:schemeClr val="dk1"/>
                          </a:solidFill>
                          <a:latin typeface="Arial" panose="020B0604020202020204" pitchFamily="34" charset="0"/>
                          <a:ea typeface="+mn-ea"/>
                          <a:cs typeface="Arial" panose="020B0604020202020204" pitchFamily="34" charset="0"/>
                        </a:rPr>
                        <a:t>1,172 of 1,317 agencies are reporting data to the UCR Program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Arial" panose="020B0604020202020204" pitchFamily="34" charset="0"/>
                          <a:ea typeface="+mn-ea"/>
                          <a:cs typeface="Arial" panose="020B0604020202020204" pitchFamily="34" charset="0"/>
                        </a:rPr>
                        <a:t>13,186 of 19,115 agencies are reporting data to the UCR Program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544626140"/>
                  </a:ext>
                </a:extLst>
              </a:tr>
              <a:tr h="2467065">
                <a:tc>
                  <a:txBody>
                    <a:bodyPr/>
                    <a:lstStyle/>
                    <a:p>
                      <a:pPr>
                        <a:tabLst>
                          <a:tab pos="396875" algn="l"/>
                        </a:tabLst>
                      </a:pPr>
                      <a:r>
                        <a:rPr lang="en-US" sz="1600" kern="1200" dirty="0">
                          <a:solidFill>
                            <a:schemeClr val="dk1"/>
                          </a:solidFill>
                          <a:latin typeface="Arial" panose="020B0604020202020204" pitchFamily="34" charset="0"/>
                          <a:ea typeface="+mn-ea"/>
                          <a:cs typeface="Arial" panose="020B0604020202020204" pitchFamily="34" charset="0"/>
                        </a:rPr>
                        <a:t>675 Cities</a:t>
                      </a:r>
                    </a:p>
                    <a:p>
                      <a:r>
                        <a:rPr lang="en-US" sz="1600" kern="1200" dirty="0">
                          <a:solidFill>
                            <a:schemeClr val="dk1"/>
                          </a:solidFill>
                          <a:latin typeface="Arial" panose="020B0604020202020204" pitchFamily="34" charset="0"/>
                          <a:ea typeface="+mn-ea"/>
                          <a:cs typeface="Arial" panose="020B0604020202020204" pitchFamily="34" charset="0"/>
                        </a:rPr>
                        <a:t>238 Counties</a:t>
                      </a:r>
                    </a:p>
                    <a:p>
                      <a:r>
                        <a:rPr lang="en-US" sz="1600" kern="1200" dirty="0">
                          <a:solidFill>
                            <a:schemeClr val="dk1"/>
                          </a:solidFill>
                          <a:latin typeface="Arial" panose="020B0604020202020204" pitchFamily="34" charset="0"/>
                          <a:ea typeface="+mn-ea"/>
                          <a:cs typeface="Arial" panose="020B0604020202020204" pitchFamily="34" charset="0"/>
                        </a:rPr>
                        <a:t>    0 State Police </a:t>
                      </a:r>
                    </a:p>
                    <a:p>
                      <a:pPr marL="396875" indent="-396875"/>
                      <a:r>
                        <a:rPr lang="en-US" sz="1600" kern="1200" dirty="0">
                          <a:solidFill>
                            <a:schemeClr val="dk1"/>
                          </a:solidFill>
                          <a:latin typeface="Arial" panose="020B0604020202020204" pitchFamily="34" charset="0"/>
                          <a:ea typeface="+mn-ea"/>
                          <a:cs typeface="Arial" panose="020B0604020202020204" pitchFamily="34" charset="0"/>
                        </a:rPr>
                        <a:t>    0 Other State Agencies (fire marshal,      natural resources, etc.)</a:t>
                      </a:r>
                    </a:p>
                    <a:p>
                      <a:pPr marL="285750" indent="-285750"/>
                      <a:r>
                        <a:rPr lang="en-US" sz="1600" kern="1200" dirty="0">
                          <a:solidFill>
                            <a:schemeClr val="dk1"/>
                          </a:solidFill>
                          <a:latin typeface="Arial" panose="020B0604020202020204" pitchFamily="34" charset="0"/>
                          <a:ea typeface="+mn-ea"/>
                          <a:cs typeface="Arial" panose="020B0604020202020204" pitchFamily="34" charset="0"/>
                        </a:rPr>
                        <a:t>  77 Colleges and Universities</a:t>
                      </a:r>
                    </a:p>
                    <a:p>
                      <a:pPr marL="285750" indent="-285750"/>
                      <a:r>
                        <a:rPr lang="en-US" sz="1600" kern="1200" dirty="0">
                          <a:solidFill>
                            <a:schemeClr val="dk1"/>
                          </a:solidFill>
                          <a:latin typeface="Arial" panose="020B0604020202020204" pitchFamily="34" charset="0"/>
                          <a:ea typeface="+mn-ea"/>
                          <a:cs typeface="Arial" panose="020B0604020202020204" pitchFamily="34" charset="0"/>
                        </a:rPr>
                        <a:t>    1 Tribal</a:t>
                      </a:r>
                    </a:p>
                    <a:p>
                      <a:pPr marL="396875" indent="-396875">
                        <a:tabLst/>
                      </a:pPr>
                      <a:r>
                        <a:rPr lang="en-US" sz="1600" kern="1200" dirty="0">
                          <a:solidFill>
                            <a:schemeClr val="dk1"/>
                          </a:solidFill>
                          <a:latin typeface="Arial" panose="020B0604020202020204" pitchFamily="34" charset="0"/>
                          <a:ea typeface="+mn-ea"/>
                          <a:cs typeface="Arial" panose="020B0604020202020204" pitchFamily="34" charset="0"/>
                        </a:rPr>
                        <a:t>181 Other Agencies (task forces, parks/    recreation)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8,172 Cities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2,498 Counties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   795 State Police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   632 Colleges and Universities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   419 Other State Agencies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   444 Other Agencies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   176 Tribal Agencies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     49 Federal Agencies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       1 U. S. Territory (Guam)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6833865"/>
                  </a:ext>
                </a:extLst>
              </a:tr>
            </a:tbl>
          </a:graphicData>
        </a:graphic>
      </p:graphicFrame>
      <p:sp>
        <p:nvSpPr>
          <p:cNvPr id="3" name="TextBox 2">
            <a:extLst>
              <a:ext uri="{FF2B5EF4-FFF2-40B4-BE49-F238E27FC236}">
                <a16:creationId xmlns:a16="http://schemas.microsoft.com/office/drawing/2014/main" id="{4A2FFE3C-E4FD-E4A2-D5D1-2F34D8452267}"/>
              </a:ext>
            </a:extLst>
          </p:cNvPr>
          <p:cNvSpPr txBox="1"/>
          <p:nvPr/>
        </p:nvSpPr>
        <p:spPr>
          <a:xfrm>
            <a:off x="6152479" y="5782079"/>
            <a:ext cx="2548176" cy="432969"/>
          </a:xfrm>
          <a:prstGeom prst="rect">
            <a:avLst/>
          </a:prstGeom>
        </p:spPr>
        <p:txBody>
          <a:bodyPr wrap="square" rtlCol="0">
            <a:noAutofit/>
          </a:bodyPr>
          <a:lstStyle/>
          <a:p>
            <a:pPr algn="r"/>
            <a:endParaRPr lang="en-US" sz="1000" dirty="0"/>
          </a:p>
        </p:txBody>
      </p:sp>
    </p:spTree>
    <p:extLst>
      <p:ext uri="{BB962C8B-B14F-4D97-AF65-F5344CB8AC3E}">
        <p14:creationId xmlns:p14="http://schemas.microsoft.com/office/powerpoint/2010/main" val="4124679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F4C3F-475B-7E71-708F-474B1994B3A8}"/>
              </a:ext>
            </a:extLst>
          </p:cNvPr>
          <p:cNvSpPr>
            <a:spLocks noGrp="1"/>
          </p:cNvSpPr>
          <p:nvPr>
            <p:ph type="title"/>
          </p:nvPr>
        </p:nvSpPr>
        <p:spPr>
          <a:xfrm>
            <a:off x="4261643" y="670308"/>
            <a:ext cx="4781550" cy="580720"/>
          </a:xfrm>
        </p:spPr>
        <p:txBody>
          <a:bodyPr>
            <a:normAutofit/>
          </a:bodyPr>
          <a:lstStyle/>
          <a:p>
            <a:r>
              <a:rPr lang="en-US" sz="2400" b="1" dirty="0">
                <a:solidFill>
                  <a:schemeClr val="tx1"/>
                </a:solidFill>
              </a:rPr>
              <a:t>Impacts of Non-Participation</a:t>
            </a:r>
          </a:p>
        </p:txBody>
      </p:sp>
      <p:sp>
        <p:nvSpPr>
          <p:cNvPr id="4" name="Text Placeholder 3">
            <a:extLst>
              <a:ext uri="{FF2B5EF4-FFF2-40B4-BE49-F238E27FC236}">
                <a16:creationId xmlns:a16="http://schemas.microsoft.com/office/drawing/2014/main" id="{013EA051-23B6-DDD5-A540-433ED984733B}"/>
              </a:ext>
            </a:extLst>
          </p:cNvPr>
          <p:cNvSpPr>
            <a:spLocks noGrp="1"/>
          </p:cNvSpPr>
          <p:nvPr>
            <p:ph type="body" sz="quarter" idx="13"/>
          </p:nvPr>
        </p:nvSpPr>
        <p:spPr/>
        <p:txBody>
          <a:bodyPr/>
          <a:lstStyle/>
          <a:p>
            <a:r>
              <a:rPr lang="en-US" dirty="0"/>
              <a:t>Unclassified</a:t>
            </a:r>
          </a:p>
        </p:txBody>
      </p:sp>
      <p:pic>
        <p:nvPicPr>
          <p:cNvPr id="5" name="Picture 4" descr="FBI Uniform Crime Reporting National Incident-Based Reporting System (NIBRS) logo banner">
            <a:extLst>
              <a:ext uri="{FF2B5EF4-FFF2-40B4-BE49-F238E27FC236}">
                <a16:creationId xmlns:a16="http://schemas.microsoft.com/office/drawing/2014/main" id="{092C1D0F-BFC7-FE2F-32CE-5B009EAB1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76" y="483367"/>
            <a:ext cx="3608244" cy="954603"/>
          </a:xfrm>
          <a:prstGeom prst="rect">
            <a:avLst/>
          </a:prstGeom>
          <a:effectLst/>
        </p:spPr>
      </p:pic>
      <p:sp>
        <p:nvSpPr>
          <p:cNvPr id="10" name="TextBox 9">
            <a:extLst>
              <a:ext uri="{FF2B5EF4-FFF2-40B4-BE49-F238E27FC236}">
                <a16:creationId xmlns:a16="http://schemas.microsoft.com/office/drawing/2014/main" id="{CD177CA5-0C8A-EF00-AE67-F9227FC1B2E6}"/>
              </a:ext>
            </a:extLst>
          </p:cNvPr>
          <p:cNvSpPr txBox="1"/>
          <p:nvPr/>
        </p:nvSpPr>
        <p:spPr>
          <a:xfrm>
            <a:off x="4214812" y="2971800"/>
            <a:ext cx="914400" cy="914400"/>
          </a:xfrm>
          <a:prstGeom prst="rect">
            <a:avLst/>
          </a:prstGeom>
        </p:spPr>
        <p:txBody>
          <a:bodyPr wrap="square" rtlCol="0">
            <a:noAutofit/>
          </a:bodyPr>
          <a:lstStyle/>
          <a:p>
            <a:pPr algn="l"/>
            <a:endParaRPr lang="en-US" dirty="0"/>
          </a:p>
        </p:txBody>
      </p:sp>
      <p:sp>
        <p:nvSpPr>
          <p:cNvPr id="11" name="TextBox 10">
            <a:extLst>
              <a:ext uri="{FF2B5EF4-FFF2-40B4-BE49-F238E27FC236}">
                <a16:creationId xmlns:a16="http://schemas.microsoft.com/office/drawing/2014/main" id="{22CE3E30-6565-7F26-9F4E-9DEA20E9D30D}"/>
              </a:ext>
            </a:extLst>
          </p:cNvPr>
          <p:cNvSpPr txBox="1"/>
          <p:nvPr/>
        </p:nvSpPr>
        <p:spPr>
          <a:xfrm>
            <a:off x="-77688" y="1797674"/>
            <a:ext cx="8239124" cy="2123658"/>
          </a:xfrm>
          <a:prstGeom prst="rect">
            <a:avLst/>
          </a:prstGeom>
          <a:noFill/>
        </p:spPr>
        <p:txBody>
          <a:bodyPr wrap="square">
            <a:spAutoFit/>
          </a:bodyPr>
          <a:lstStyle/>
          <a:p>
            <a:pPr marL="971550" lvl="3" indent="-282575">
              <a:buFont typeface="Arial" panose="020B0604020202020204" pitchFamily="34" charset="0"/>
              <a:buChar char="•"/>
            </a:pPr>
            <a:r>
              <a:rPr lang="en-US" sz="2200" dirty="0">
                <a:latin typeface="Arial" panose="020B0604020202020204" pitchFamily="34" charset="0"/>
                <a:cs typeface="Arial" panose="020B0604020202020204" pitchFamily="34" charset="0"/>
              </a:rPr>
              <a:t>Loss of law enforcement officer assault data</a:t>
            </a:r>
          </a:p>
          <a:p>
            <a:pPr marL="971550" lvl="3" indent="-282575">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971550" lvl="3" indent="-282575">
              <a:buFont typeface="Arial" panose="020B0604020202020204" pitchFamily="34" charset="0"/>
              <a:buChar char="•"/>
            </a:pPr>
            <a:r>
              <a:rPr lang="en-US" sz="2200" dirty="0">
                <a:latin typeface="Arial" panose="020B0604020202020204" pitchFamily="34" charset="0"/>
                <a:cs typeface="Arial" panose="020B0604020202020204" pitchFamily="34" charset="0"/>
              </a:rPr>
              <a:t>Loss of hate crime data</a:t>
            </a:r>
          </a:p>
          <a:p>
            <a:pPr marL="971550" lvl="3" indent="-282575"/>
            <a:endParaRPr lang="en-US" sz="2200" dirty="0">
              <a:latin typeface="Arial" panose="020B0604020202020204" pitchFamily="34" charset="0"/>
              <a:cs typeface="Arial" panose="020B0604020202020204" pitchFamily="34" charset="0"/>
            </a:endParaRPr>
          </a:p>
          <a:p>
            <a:pPr marL="971550" lvl="3" indent="-282575">
              <a:buFont typeface="Arial" panose="020B0604020202020204" pitchFamily="34" charset="0"/>
              <a:buChar char="•"/>
            </a:pPr>
            <a:r>
              <a:rPr lang="en-US" sz="2200" dirty="0">
                <a:latin typeface="Arial" panose="020B0604020202020204" pitchFamily="34" charset="0"/>
                <a:cs typeface="Arial" panose="020B0604020202020204" pitchFamily="34" charset="0"/>
              </a:rPr>
              <a:t>Inability to produce crime trends, crime rates, and violent crime statistics using traditional UCR methods</a:t>
            </a:r>
          </a:p>
        </p:txBody>
      </p:sp>
    </p:spTree>
    <p:extLst>
      <p:ext uri="{BB962C8B-B14F-4D97-AF65-F5344CB8AC3E}">
        <p14:creationId xmlns:p14="http://schemas.microsoft.com/office/powerpoint/2010/main" val="1555545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F4C3F-475B-7E71-708F-474B1994B3A8}"/>
              </a:ext>
            </a:extLst>
          </p:cNvPr>
          <p:cNvSpPr>
            <a:spLocks noGrp="1"/>
          </p:cNvSpPr>
          <p:nvPr>
            <p:ph type="title"/>
          </p:nvPr>
        </p:nvSpPr>
        <p:spPr>
          <a:xfrm>
            <a:off x="4352924" y="670308"/>
            <a:ext cx="4643437" cy="580720"/>
          </a:xfrm>
        </p:spPr>
        <p:txBody>
          <a:bodyPr>
            <a:normAutofit/>
          </a:bodyPr>
          <a:lstStyle/>
          <a:p>
            <a:r>
              <a:rPr lang="en-US" sz="2400" b="1" dirty="0">
                <a:solidFill>
                  <a:schemeClr val="tx1"/>
                </a:solidFill>
              </a:rPr>
              <a:t>Benefits of NIBRS</a:t>
            </a:r>
          </a:p>
        </p:txBody>
      </p:sp>
      <p:sp>
        <p:nvSpPr>
          <p:cNvPr id="4" name="Text Placeholder 3">
            <a:extLst>
              <a:ext uri="{FF2B5EF4-FFF2-40B4-BE49-F238E27FC236}">
                <a16:creationId xmlns:a16="http://schemas.microsoft.com/office/drawing/2014/main" id="{013EA051-23B6-DDD5-A540-433ED984733B}"/>
              </a:ext>
            </a:extLst>
          </p:cNvPr>
          <p:cNvSpPr>
            <a:spLocks noGrp="1"/>
          </p:cNvSpPr>
          <p:nvPr>
            <p:ph type="body" sz="quarter" idx="13"/>
          </p:nvPr>
        </p:nvSpPr>
        <p:spPr/>
        <p:txBody>
          <a:bodyPr/>
          <a:lstStyle/>
          <a:p>
            <a:r>
              <a:rPr lang="en-US" dirty="0"/>
              <a:t>Unclassified</a:t>
            </a:r>
          </a:p>
        </p:txBody>
      </p:sp>
      <p:pic>
        <p:nvPicPr>
          <p:cNvPr id="5" name="Picture 4" descr="FBI Uniform Crime Reporting National Incident-Based Reporting System (NIBRS) logo banner">
            <a:extLst>
              <a:ext uri="{FF2B5EF4-FFF2-40B4-BE49-F238E27FC236}">
                <a16:creationId xmlns:a16="http://schemas.microsoft.com/office/drawing/2014/main" id="{092C1D0F-BFC7-FE2F-32CE-5B009EAB1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76" y="483367"/>
            <a:ext cx="3608244" cy="954603"/>
          </a:xfrm>
          <a:prstGeom prst="rect">
            <a:avLst/>
          </a:prstGeom>
          <a:effectLst/>
        </p:spPr>
      </p:pic>
      <p:sp>
        <p:nvSpPr>
          <p:cNvPr id="10" name="TextBox 9">
            <a:extLst>
              <a:ext uri="{FF2B5EF4-FFF2-40B4-BE49-F238E27FC236}">
                <a16:creationId xmlns:a16="http://schemas.microsoft.com/office/drawing/2014/main" id="{CD177CA5-0C8A-EF00-AE67-F9227FC1B2E6}"/>
              </a:ext>
            </a:extLst>
          </p:cNvPr>
          <p:cNvSpPr txBox="1"/>
          <p:nvPr/>
        </p:nvSpPr>
        <p:spPr>
          <a:xfrm>
            <a:off x="4214812" y="2971800"/>
            <a:ext cx="914400" cy="914400"/>
          </a:xfrm>
          <a:prstGeom prst="rect">
            <a:avLst/>
          </a:prstGeom>
        </p:spPr>
        <p:txBody>
          <a:bodyPr wrap="square" rtlCol="0">
            <a:noAutofit/>
          </a:bodyPr>
          <a:lstStyle/>
          <a:p>
            <a:pPr algn="l"/>
            <a:endParaRPr lang="en-US" dirty="0"/>
          </a:p>
        </p:txBody>
      </p:sp>
      <p:sp>
        <p:nvSpPr>
          <p:cNvPr id="7" name="TextBox 6">
            <a:extLst>
              <a:ext uri="{FF2B5EF4-FFF2-40B4-BE49-F238E27FC236}">
                <a16:creationId xmlns:a16="http://schemas.microsoft.com/office/drawing/2014/main" id="{F85E8401-935B-3659-ED81-C58AAC2831E5}"/>
              </a:ext>
            </a:extLst>
          </p:cNvPr>
          <p:cNvSpPr txBox="1"/>
          <p:nvPr/>
        </p:nvSpPr>
        <p:spPr>
          <a:xfrm>
            <a:off x="572176" y="1720840"/>
            <a:ext cx="7870366" cy="3785652"/>
          </a:xfrm>
          <a:prstGeom prst="rect">
            <a:avLst/>
          </a:prstGeom>
          <a:noFill/>
        </p:spPr>
        <p:txBody>
          <a:bodyPr wrap="square">
            <a:spAutoFit/>
          </a:bodyPr>
          <a:lstStyle/>
          <a:p>
            <a:pPr marL="0" lvl="3" indent="0">
              <a:buNone/>
            </a:pPr>
            <a:r>
              <a:rPr lang="en-US" sz="2000" dirty="0">
                <a:latin typeface="Arial" panose="020B0604020202020204" pitchFamily="34" charset="0"/>
                <a:cs typeface="Arial" panose="020B0604020202020204" pitchFamily="34" charset="0"/>
              </a:rPr>
              <a:t>Provides greater context to help identify specific crime issues.</a:t>
            </a:r>
          </a:p>
          <a:p>
            <a:pPr marL="0" lvl="3" indent="0">
              <a:buNone/>
            </a:pPr>
            <a:endParaRPr lang="en-US" sz="2000" dirty="0">
              <a:latin typeface="Arial" panose="020B0604020202020204" pitchFamily="34" charset="0"/>
              <a:cs typeface="Arial" panose="020B0604020202020204" pitchFamily="34" charset="0"/>
            </a:endParaRPr>
          </a:p>
          <a:p>
            <a:pPr marL="0" lvl="3" indent="0">
              <a:buNone/>
            </a:pPr>
            <a:r>
              <a:rPr lang="en-US" sz="2000" dirty="0">
                <a:latin typeface="Arial" panose="020B0604020202020204" pitchFamily="34" charset="0"/>
                <a:cs typeface="Arial" panose="020B0604020202020204" pitchFamily="34" charset="0"/>
              </a:rPr>
              <a:t>Enables more accurate crime analysis.</a:t>
            </a:r>
          </a:p>
          <a:p>
            <a:pPr marL="0" lvl="3" indent="0">
              <a:buNone/>
            </a:pPr>
            <a:endParaRPr lang="en-US" sz="2000" dirty="0">
              <a:latin typeface="Arial" panose="020B0604020202020204" pitchFamily="34" charset="0"/>
              <a:cs typeface="Arial" panose="020B0604020202020204" pitchFamily="34" charset="0"/>
            </a:endParaRPr>
          </a:p>
          <a:p>
            <a:pPr marL="0" lvl="3" indent="0">
              <a:buNone/>
            </a:pPr>
            <a:r>
              <a:rPr lang="en-US" sz="2000" dirty="0">
                <a:latin typeface="Arial" panose="020B0604020202020204" pitchFamily="34" charset="0"/>
                <a:cs typeface="Arial" panose="020B0604020202020204" pitchFamily="34" charset="0"/>
              </a:rPr>
              <a:t>Helps agencies make better policing decisions and drive resource planning.</a:t>
            </a:r>
          </a:p>
          <a:p>
            <a:pPr marL="0" lvl="3" indent="0">
              <a:buNone/>
            </a:pPr>
            <a:endParaRPr lang="en-US" sz="2000" dirty="0">
              <a:latin typeface="Arial" panose="020B0604020202020204" pitchFamily="34" charset="0"/>
              <a:cs typeface="Arial" panose="020B0604020202020204" pitchFamily="34" charset="0"/>
            </a:endParaRPr>
          </a:p>
          <a:p>
            <a:pPr marL="0" lvl="3" indent="0">
              <a:buNone/>
            </a:pPr>
            <a:r>
              <a:rPr lang="en-US" sz="2000" dirty="0">
                <a:latin typeface="Arial" panose="020B0604020202020204" pitchFamily="34" charset="0"/>
                <a:cs typeface="Arial" panose="020B0604020202020204" pitchFamily="34" charset="0"/>
              </a:rPr>
              <a:t>Offers transparency that can improve law enforcement relationships with the communities they serve.</a:t>
            </a:r>
          </a:p>
          <a:p>
            <a:pPr marL="0" lvl="3" indent="0">
              <a:buNone/>
            </a:pPr>
            <a:endParaRPr lang="en-US" sz="2000" dirty="0">
              <a:latin typeface="Arial" panose="020B0604020202020204" pitchFamily="34" charset="0"/>
              <a:cs typeface="Arial" panose="020B0604020202020204" pitchFamily="34" charset="0"/>
            </a:endParaRPr>
          </a:p>
          <a:p>
            <a:pPr marL="0" lvl="3" indent="0">
              <a:buNone/>
            </a:pPr>
            <a:r>
              <a:rPr lang="en-US" sz="2000" dirty="0">
                <a:latin typeface="Arial" panose="020B0604020202020204" pitchFamily="34" charset="0"/>
                <a:cs typeface="Arial" panose="020B0604020202020204" pitchFamily="34" charset="0"/>
              </a:rPr>
              <a:t>Provides a more precise narrative regarding the scope, type, and nature of crime.</a:t>
            </a:r>
          </a:p>
        </p:txBody>
      </p:sp>
    </p:spTree>
    <p:extLst>
      <p:ext uri="{BB962C8B-B14F-4D97-AF65-F5344CB8AC3E}">
        <p14:creationId xmlns:p14="http://schemas.microsoft.com/office/powerpoint/2010/main" val="622733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13EA051-23B6-DDD5-A540-433ED984733B}"/>
              </a:ext>
            </a:extLst>
          </p:cNvPr>
          <p:cNvSpPr>
            <a:spLocks noGrp="1"/>
          </p:cNvSpPr>
          <p:nvPr>
            <p:ph type="body" sz="quarter" idx="13"/>
          </p:nvPr>
        </p:nvSpPr>
        <p:spPr/>
        <p:txBody>
          <a:bodyPr/>
          <a:lstStyle/>
          <a:p>
            <a:r>
              <a:rPr lang="en-US" dirty="0"/>
              <a:t>Unclassified</a:t>
            </a:r>
          </a:p>
        </p:txBody>
      </p:sp>
      <p:pic>
        <p:nvPicPr>
          <p:cNvPr id="5" name="Picture 4" descr="FBI Uniform Crime Reporting National Incident-Based Reporting System (NIBRS) logo banner">
            <a:extLst>
              <a:ext uri="{FF2B5EF4-FFF2-40B4-BE49-F238E27FC236}">
                <a16:creationId xmlns:a16="http://schemas.microsoft.com/office/drawing/2014/main" id="{092C1D0F-BFC7-FE2F-32CE-5B009EAB1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76" y="483367"/>
            <a:ext cx="3608244" cy="954603"/>
          </a:xfrm>
          <a:prstGeom prst="rect">
            <a:avLst/>
          </a:prstGeom>
          <a:effectLst/>
        </p:spPr>
      </p:pic>
      <p:sp>
        <p:nvSpPr>
          <p:cNvPr id="10" name="TextBox 9">
            <a:extLst>
              <a:ext uri="{FF2B5EF4-FFF2-40B4-BE49-F238E27FC236}">
                <a16:creationId xmlns:a16="http://schemas.microsoft.com/office/drawing/2014/main" id="{CD177CA5-0C8A-EF00-AE67-F9227FC1B2E6}"/>
              </a:ext>
            </a:extLst>
          </p:cNvPr>
          <p:cNvSpPr txBox="1"/>
          <p:nvPr/>
        </p:nvSpPr>
        <p:spPr>
          <a:xfrm>
            <a:off x="4214812" y="2971800"/>
            <a:ext cx="914400" cy="914400"/>
          </a:xfrm>
          <a:prstGeom prst="rect">
            <a:avLst/>
          </a:prstGeom>
        </p:spPr>
        <p:txBody>
          <a:bodyPr wrap="square" rtlCol="0">
            <a:noAutofit/>
          </a:bodyPr>
          <a:lstStyle/>
          <a:p>
            <a:pPr algn="l"/>
            <a:endParaRPr lang="en-US" dirty="0"/>
          </a:p>
        </p:txBody>
      </p:sp>
      <p:sp>
        <p:nvSpPr>
          <p:cNvPr id="3" name="Title 1">
            <a:extLst>
              <a:ext uri="{FF2B5EF4-FFF2-40B4-BE49-F238E27FC236}">
                <a16:creationId xmlns:a16="http://schemas.microsoft.com/office/drawing/2014/main" id="{523BE499-C03D-2660-E40B-D9871668EC6B}"/>
              </a:ext>
            </a:extLst>
          </p:cNvPr>
          <p:cNvSpPr txBox="1">
            <a:spLocks/>
          </p:cNvSpPr>
          <p:nvPr/>
        </p:nvSpPr>
        <p:spPr>
          <a:xfrm>
            <a:off x="3497956" y="631694"/>
            <a:ext cx="6050071" cy="1129598"/>
          </a:xfrm>
          <a:prstGeom prst="rect">
            <a:avLst/>
          </a:prstGeom>
        </p:spPr>
        <p:txBody>
          <a:bodyPr vert="horz" lIns="91440" tIns="45720" rIns="91440" bIns="45720" rtlCol="0" anchor="ctr">
            <a:noAutofit/>
          </a:bodyPr>
          <a:lstStyle>
            <a:lvl1pPr algn="l" defTabSz="685783" rtl="0" eaLnBrk="1" latinLnBrk="0" hangingPunct="1">
              <a:lnSpc>
                <a:spcPct val="120000"/>
              </a:lnSpc>
              <a:spcBef>
                <a:spcPct val="0"/>
              </a:spcBef>
              <a:spcAft>
                <a:spcPts val="0"/>
              </a:spcAft>
              <a:buNone/>
              <a:defRPr sz="1900" b="0" i="0" kern="1200">
                <a:solidFill>
                  <a:srgbClr val="36619B"/>
                </a:solidFill>
                <a:latin typeface="Arial" panose="020B0604020202020204" pitchFamily="34" charset="0"/>
                <a:ea typeface="+mj-ea"/>
                <a:cs typeface="Arial" panose="020B0604020202020204" pitchFamily="34" charset="0"/>
              </a:defRPr>
            </a:lvl1pPr>
          </a:lstStyle>
          <a:p>
            <a:pPr algn="ctr"/>
            <a:r>
              <a:rPr lang="en-US" sz="2000" dirty="0">
                <a:solidFill>
                  <a:schemeClr val="tx1"/>
                </a:solidFill>
                <a:latin typeface="Arial" panose="020B0604020202020204" pitchFamily="34" charset="0"/>
                <a:cs typeface="Arial" panose="020B0604020202020204" pitchFamily="34" charset="0"/>
              </a:rPr>
              <a:t>Reporting Comparison:  NIBRS vs SRS</a:t>
            </a:r>
            <a:endParaRPr lang="en-US" sz="2000" dirty="0">
              <a:solidFill>
                <a:schemeClr val="tx1"/>
              </a:solidFill>
            </a:endParaRPr>
          </a:p>
          <a:p>
            <a:pPr algn="ctr"/>
            <a:endParaRPr lang="en-US" sz="2400" b="1" dirty="0">
              <a:solidFill>
                <a:schemeClr val="tx1"/>
              </a:solidFill>
            </a:endParaRPr>
          </a:p>
        </p:txBody>
      </p:sp>
      <p:sp>
        <p:nvSpPr>
          <p:cNvPr id="8" name="Content Placeholder 1">
            <a:extLst>
              <a:ext uri="{FF2B5EF4-FFF2-40B4-BE49-F238E27FC236}">
                <a16:creationId xmlns:a16="http://schemas.microsoft.com/office/drawing/2014/main" id="{7172F80C-9940-AE46-8A3B-161407C63673}"/>
              </a:ext>
            </a:extLst>
          </p:cNvPr>
          <p:cNvSpPr txBox="1">
            <a:spLocks/>
          </p:cNvSpPr>
          <p:nvPr/>
        </p:nvSpPr>
        <p:spPr>
          <a:xfrm>
            <a:off x="5129212" y="1599631"/>
            <a:ext cx="3549510" cy="4384264"/>
          </a:xfrm>
          <a:prstGeom prst="rect">
            <a:avLst/>
          </a:prstGeom>
        </p:spPr>
        <p:style>
          <a:lnRef idx="2">
            <a:schemeClr val="dk1"/>
          </a:lnRef>
          <a:fillRef idx="1">
            <a:schemeClr val="lt1"/>
          </a:fillRef>
          <a:effectRef idx="0">
            <a:schemeClr val="dk1"/>
          </a:effectRef>
          <a:fontRef idx="minor">
            <a:schemeClr val="dk1"/>
          </a:fontRef>
        </p:style>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spcAft>
                <a:spcPts val="450"/>
              </a:spcAft>
              <a:buClrTx/>
              <a:buNone/>
              <a:defRPr/>
            </a:pPr>
            <a:r>
              <a:rPr lang="en-US" sz="1800" b="1" dirty="0">
                <a:solidFill>
                  <a:schemeClr val="tx1"/>
                </a:solidFill>
                <a:latin typeface="Arial" panose="020B0604020202020204" pitchFamily="34" charset="0"/>
                <a:cs typeface="Arial" panose="020B0604020202020204" pitchFamily="34" charset="0"/>
              </a:rPr>
              <a:t>SRS</a:t>
            </a:r>
          </a:p>
          <a:p>
            <a:pPr marL="576263" lvl="1" indent="-179388">
              <a:spcAft>
                <a:spcPts val="450"/>
              </a:spcAft>
              <a:buClrTx/>
              <a:buNone/>
              <a:tabLst>
                <a:tab pos="401638" algn="l"/>
              </a:tabLst>
              <a:defRPr/>
            </a:pPr>
            <a:r>
              <a:rPr lang="en-US" altLang="en-US" sz="1200" dirty="0">
                <a:solidFill>
                  <a:schemeClr val="dk1"/>
                </a:solidFill>
                <a:latin typeface="Arial" panose="020B0604020202020204" pitchFamily="34" charset="0"/>
                <a:cs typeface="Arial" panose="020B0604020202020204" pitchFamily="34" charset="0"/>
              </a:rPr>
              <a:t>12  Separate Reports</a:t>
            </a:r>
          </a:p>
          <a:p>
            <a:pPr marL="576263" lvl="1" indent="-179388">
              <a:spcAft>
                <a:spcPts val="450"/>
              </a:spcAft>
              <a:buClrTx/>
              <a:buNone/>
              <a:tabLst>
                <a:tab pos="798513" algn="l"/>
              </a:tabLst>
              <a:defRPr/>
            </a:pPr>
            <a:r>
              <a:rPr lang="en-US" altLang="en-US" sz="1200" dirty="0">
                <a:solidFill>
                  <a:schemeClr val="dk1"/>
                </a:solidFill>
                <a:latin typeface="Arial" panose="020B0604020202020204" pitchFamily="34" charset="0"/>
                <a:cs typeface="Arial" panose="020B0604020202020204" pitchFamily="34" charset="0"/>
              </a:rPr>
              <a:t> 2   Crime Classifications:  Persons, Property</a:t>
            </a:r>
          </a:p>
          <a:p>
            <a:pPr marL="576263" lvl="1" indent="-179388">
              <a:spcAft>
                <a:spcPts val="450"/>
              </a:spcAft>
              <a:buClrTx/>
              <a:buNone/>
              <a:tabLst>
                <a:tab pos="798513" algn="l"/>
              </a:tabLst>
              <a:defRPr/>
            </a:pPr>
            <a:r>
              <a:rPr lang="en-US" altLang="en-US" sz="1200" dirty="0">
                <a:solidFill>
                  <a:schemeClr val="dk1"/>
                </a:solidFill>
                <a:latin typeface="Arial" panose="020B0604020202020204" pitchFamily="34" charset="0"/>
                <a:cs typeface="Arial" panose="020B0604020202020204" pitchFamily="34" charset="0"/>
              </a:rPr>
              <a:t>10  Offense Categories</a:t>
            </a:r>
          </a:p>
          <a:p>
            <a:pPr marL="747713" lvl="1" indent="-171450">
              <a:spcAft>
                <a:spcPts val="450"/>
              </a:spcAft>
              <a:buClrTx/>
              <a:tabLst>
                <a:tab pos="568325" algn="l"/>
              </a:tabLst>
              <a:defRPr/>
            </a:pPr>
            <a:r>
              <a:rPr lang="en-US" altLang="en-US" sz="1200" dirty="0">
                <a:solidFill>
                  <a:schemeClr val="dk1"/>
                </a:solidFill>
                <a:latin typeface="Arial" panose="020B0604020202020204" pitchFamily="34" charset="0"/>
                <a:cs typeface="Arial" panose="020B0604020202020204" pitchFamily="34" charset="0"/>
              </a:rPr>
              <a:t>Aggregate-only Totals</a:t>
            </a:r>
          </a:p>
          <a:p>
            <a:pPr marL="747713" lvl="1" indent="-171450">
              <a:spcAft>
                <a:spcPts val="450"/>
              </a:spcAft>
              <a:buClrTx/>
              <a:tabLst>
                <a:tab pos="630238" algn="l"/>
              </a:tabLst>
              <a:defRPr/>
            </a:pPr>
            <a:r>
              <a:rPr lang="en-US" altLang="en-US" sz="1200" dirty="0">
                <a:solidFill>
                  <a:schemeClr val="dk1"/>
                </a:solidFill>
                <a:latin typeface="Arial" panose="020B0604020202020204" pitchFamily="34" charset="0"/>
                <a:cs typeface="Arial" panose="020B0604020202020204" pitchFamily="34" charset="0"/>
              </a:rPr>
              <a:t>Hierarchy Rule</a:t>
            </a:r>
          </a:p>
          <a:p>
            <a:pPr marL="1143000" lvl="1" indent="0">
              <a:spcBef>
                <a:spcPts val="0"/>
              </a:spcBef>
              <a:spcAft>
                <a:spcPts val="0"/>
              </a:spcAft>
              <a:buClrTx/>
              <a:buNone/>
              <a:tabLst>
                <a:tab pos="685800" algn="l"/>
              </a:tabLst>
              <a:defRPr/>
            </a:pPr>
            <a:endParaRPr lang="en-US" altLang="en-US" sz="1400" dirty="0">
              <a:solidFill>
                <a:schemeClr val="tx1"/>
              </a:solidFill>
              <a:latin typeface="Times New Roman" panose="02020603050405020304" pitchFamily="18" charset="0"/>
              <a:ea typeface="ＭＳ Ｐゴシック" pitchFamily="34" charset="-128"/>
              <a:cs typeface="Times New Roman" panose="02020603050405020304" pitchFamily="18" charset="0"/>
            </a:endParaRPr>
          </a:p>
          <a:p>
            <a:pPr marL="777875" lvl="1" indent="0" defTabSz="571500">
              <a:spcBef>
                <a:spcPts val="0"/>
              </a:spcBef>
              <a:spcAft>
                <a:spcPts val="0"/>
              </a:spcAft>
              <a:buClrTx/>
              <a:buNone/>
              <a:tabLst>
                <a:tab pos="685800" algn="l"/>
              </a:tabLst>
              <a:defRPr/>
            </a:pPr>
            <a:endParaRPr lang="en-US" altLang="en-US" sz="1400" dirty="0">
              <a:solidFill>
                <a:schemeClr val="tx1"/>
              </a:solidFill>
              <a:latin typeface="Times New Roman" panose="02020603050405020304" pitchFamily="18" charset="0"/>
              <a:ea typeface="ＭＳ Ｐゴシック" pitchFamily="34" charset="-128"/>
              <a:cs typeface="Times New Roman" panose="02020603050405020304" pitchFamily="18" charset="0"/>
            </a:endParaRPr>
          </a:p>
          <a:p>
            <a:pPr marL="385763" lvl="3" indent="214313">
              <a:spcBef>
                <a:spcPts val="450"/>
              </a:spcBef>
              <a:spcAft>
                <a:spcPts val="450"/>
              </a:spcAft>
              <a:buNone/>
              <a:tabLst>
                <a:tab pos="471488" algn="l"/>
              </a:tabLst>
              <a:defRPr/>
            </a:pPr>
            <a:r>
              <a:rPr lang="en-US" altLang="en-US" sz="1200" dirty="0">
                <a:latin typeface="Arial" charset="0"/>
                <a:ea typeface="ＭＳ Ｐゴシック" pitchFamily="34" charset="-128"/>
                <a:cs typeface="Arial" charset="0"/>
              </a:rPr>
              <a:t> </a:t>
            </a:r>
          </a:p>
          <a:p>
            <a:pPr marL="428625" lvl="3" indent="-257175">
              <a:spcBef>
                <a:spcPts val="450"/>
              </a:spcBef>
              <a:spcAft>
                <a:spcPts val="450"/>
              </a:spcAft>
              <a:tabLst>
                <a:tab pos="257175" algn="l"/>
                <a:tab pos="428625" algn="l"/>
              </a:tabLst>
              <a:defRPr/>
            </a:pPr>
            <a:endParaRPr lang="en-US" altLang="en-US" sz="1800" dirty="0">
              <a:latin typeface="Arial" charset="0"/>
              <a:ea typeface="ＭＳ Ｐゴシック" pitchFamily="34" charset="-128"/>
              <a:cs typeface="Arial" charset="0"/>
            </a:endParaRPr>
          </a:p>
          <a:p>
            <a:pPr marL="257175" lvl="3" indent="0">
              <a:spcBef>
                <a:spcPts val="450"/>
              </a:spcBef>
              <a:spcAft>
                <a:spcPts val="450"/>
              </a:spcAft>
              <a:buNone/>
              <a:tabLst>
                <a:tab pos="257175" algn="l"/>
                <a:tab pos="471488" algn="l"/>
              </a:tabLst>
              <a:defRPr/>
            </a:pPr>
            <a:endParaRPr lang="en-US" altLang="en-US" sz="1200" dirty="0">
              <a:latin typeface="Arial" charset="0"/>
              <a:ea typeface="ＭＳ Ｐゴシック" pitchFamily="34" charset="-128"/>
              <a:cs typeface="Arial" charset="0"/>
            </a:endParaRPr>
          </a:p>
          <a:p>
            <a:pPr marL="685800" lvl="3" indent="0">
              <a:spcBef>
                <a:spcPts val="450"/>
              </a:spcBef>
              <a:spcAft>
                <a:spcPts val="450"/>
              </a:spcAft>
              <a:tabLst>
                <a:tab pos="471488" algn="l"/>
              </a:tabLst>
              <a:defRPr/>
            </a:pPr>
            <a:endParaRPr lang="en-US" altLang="en-US" sz="1200" dirty="0">
              <a:latin typeface="Arial" charset="0"/>
              <a:ea typeface="ＭＳ Ｐゴシック" pitchFamily="34" charset="-128"/>
              <a:cs typeface="Arial" charset="0"/>
            </a:endParaRPr>
          </a:p>
          <a:p>
            <a:pPr marL="0" indent="0"/>
            <a:endParaRPr lang="en-US" altLang="en-US" sz="1050" dirty="0">
              <a:latin typeface="Arial" charset="0"/>
              <a:ea typeface="ＭＳ Ｐゴシック" pitchFamily="34" charset="-128"/>
              <a:cs typeface="Arial" charset="0"/>
            </a:endParaRPr>
          </a:p>
          <a:p>
            <a:pPr marL="257175" lvl="1" indent="-257175">
              <a:spcAft>
                <a:spcPts val="450"/>
              </a:spcAft>
              <a:buNone/>
              <a:defRPr/>
            </a:pPr>
            <a:endParaRPr lang="en-US" dirty="0"/>
          </a:p>
        </p:txBody>
      </p:sp>
      <p:sp>
        <p:nvSpPr>
          <p:cNvPr id="9" name="Content Placeholder 1">
            <a:extLst>
              <a:ext uri="{FF2B5EF4-FFF2-40B4-BE49-F238E27FC236}">
                <a16:creationId xmlns:a16="http://schemas.microsoft.com/office/drawing/2014/main" id="{3E0A1600-501C-C21F-0AE1-BD261AECFC40}"/>
              </a:ext>
            </a:extLst>
          </p:cNvPr>
          <p:cNvSpPr txBox="1">
            <a:spLocks/>
          </p:cNvSpPr>
          <p:nvPr/>
        </p:nvSpPr>
        <p:spPr>
          <a:xfrm>
            <a:off x="465278" y="1599631"/>
            <a:ext cx="4663934" cy="4384264"/>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anchor="t">
            <a:normAutofit fontScale="25000" lnSpcReduction="20000"/>
          </a:bodyPr>
          <a:lstStyle/>
          <a:p>
            <a:pPr algn="ctr">
              <a:spcBef>
                <a:spcPct val="20000"/>
              </a:spcBef>
              <a:defRPr/>
            </a:pPr>
            <a:r>
              <a:rPr lang="en-US" sz="7200" b="1" dirty="0">
                <a:latin typeface="Arial" panose="020B0604020202020204" pitchFamily="34" charset="0"/>
                <a:cs typeface="Arial" panose="020B0604020202020204" pitchFamily="34" charset="0"/>
              </a:rPr>
              <a:t>NIBRS</a:t>
            </a:r>
          </a:p>
          <a:p>
            <a:pPr algn="ctr">
              <a:spcBef>
                <a:spcPct val="20000"/>
              </a:spcBef>
              <a:defRPr/>
            </a:pPr>
            <a:endParaRPr lang="en-US" sz="900" b="1" dirty="0">
              <a:latin typeface="Arial" panose="020B0604020202020204" pitchFamily="34" charset="0"/>
              <a:cs typeface="Arial" panose="020B0604020202020204" pitchFamily="34" charset="0"/>
            </a:endParaRPr>
          </a:p>
          <a:p>
            <a:pPr marL="229870">
              <a:spcBef>
                <a:spcPct val="20000"/>
              </a:spcBef>
              <a:defRPr/>
            </a:pPr>
            <a:endParaRPr lang="en-US" sz="3600" dirty="0">
              <a:latin typeface="Arial" panose="020B0604020202020204" pitchFamily="34" charset="0"/>
              <a:cs typeface="Arial" panose="020B0604020202020204" pitchFamily="34" charset="0"/>
            </a:endParaRPr>
          </a:p>
          <a:p>
            <a:pPr marL="396875" indent="-168275">
              <a:spcBef>
                <a:spcPct val="20000"/>
              </a:spcBef>
              <a:buFont typeface="Arial" panose="020B0604020202020204" pitchFamily="34" charset="0"/>
              <a:buChar char="•"/>
              <a:defRPr/>
            </a:pPr>
            <a:r>
              <a:rPr lang="en-US" sz="4800" dirty="0">
                <a:latin typeface="Arial" panose="020B0604020202020204" pitchFamily="34" charset="0"/>
                <a:cs typeface="Arial" panose="020B0604020202020204" pitchFamily="34" charset="0"/>
              </a:rPr>
              <a:t>Collects data on each crime occurrence</a:t>
            </a:r>
          </a:p>
          <a:p>
            <a:pPr marL="229870" algn="ctr">
              <a:spcBef>
                <a:spcPct val="20000"/>
              </a:spcBef>
              <a:defRPr/>
            </a:pPr>
            <a:endParaRPr lang="en-US" sz="4800" b="1" dirty="0">
              <a:latin typeface="Arial" panose="020B0604020202020204" pitchFamily="34" charset="0"/>
              <a:cs typeface="Arial" panose="020B0604020202020204" pitchFamily="34" charset="0"/>
            </a:endParaRPr>
          </a:p>
          <a:p>
            <a:pPr marL="461963" lvl="1">
              <a:spcBef>
                <a:spcPct val="20000"/>
              </a:spcBef>
              <a:tabLst>
                <a:tab pos="461963" algn="l"/>
              </a:tabLst>
              <a:defRPr/>
            </a:pPr>
            <a:r>
              <a:rPr lang="en-US" altLang="en-US" sz="4800" dirty="0">
                <a:solidFill>
                  <a:schemeClr val="tx1"/>
                </a:solidFill>
                <a:latin typeface="Arial" panose="020B0604020202020204" pitchFamily="34" charset="0"/>
                <a:ea typeface="ＭＳ Ｐゴシック"/>
                <a:cs typeface="Arial" panose="020B0604020202020204" pitchFamily="34" charset="0"/>
              </a:rPr>
              <a:t>    3  Crime Classifications:  Persons, Property, Society</a:t>
            </a:r>
          </a:p>
          <a:p>
            <a:pPr marL="461963">
              <a:spcBef>
                <a:spcPct val="20000"/>
              </a:spcBef>
              <a:defRPr/>
            </a:pPr>
            <a:endParaRPr lang="en-US" sz="4800" b="1" dirty="0">
              <a:solidFill>
                <a:schemeClr val="tx1"/>
              </a:solidFill>
              <a:latin typeface="Arial" panose="020B0604020202020204" pitchFamily="34" charset="0"/>
              <a:cs typeface="Arial" panose="020B0604020202020204" pitchFamily="34" charset="0"/>
            </a:endParaRPr>
          </a:p>
          <a:p>
            <a:pPr marL="461963"/>
            <a:r>
              <a:rPr lang="en-US" altLang="en-US" sz="4800" dirty="0">
                <a:solidFill>
                  <a:schemeClr val="tx1"/>
                </a:solidFill>
                <a:latin typeface="Arial" panose="020B0604020202020204" pitchFamily="34" charset="0"/>
                <a:ea typeface="ＭＳ Ｐゴシック"/>
                <a:cs typeface="Arial" panose="020B0604020202020204" pitchFamily="34" charset="0"/>
              </a:rPr>
              <a:t>  28  Offense Categories</a:t>
            </a:r>
          </a:p>
          <a:p>
            <a:pPr marL="461963"/>
            <a:endParaRPr lang="en-US" altLang="en-US" sz="4800" dirty="0">
              <a:solidFill>
                <a:schemeClr val="tx1"/>
              </a:solidFill>
              <a:latin typeface="Arial" panose="020B0604020202020204" pitchFamily="34" charset="0"/>
              <a:ea typeface="ＭＳ Ｐゴシック" pitchFamily="34" charset="-128"/>
              <a:cs typeface="Arial" panose="020B0604020202020204" pitchFamily="34" charset="0"/>
            </a:endParaRPr>
          </a:p>
          <a:p>
            <a:pPr marL="461963"/>
            <a:r>
              <a:rPr lang="en-US" altLang="en-US" sz="4800" dirty="0">
                <a:solidFill>
                  <a:schemeClr val="tx1"/>
                </a:solidFill>
                <a:latin typeface="Arial" panose="020B0604020202020204" pitchFamily="34" charset="0"/>
                <a:ea typeface="ＭＳ Ｐゴシック"/>
                <a:cs typeface="Arial" panose="020B0604020202020204" pitchFamily="34" charset="0"/>
              </a:rPr>
              <a:t>  71  Offenses</a:t>
            </a:r>
          </a:p>
          <a:p>
            <a:pPr marL="461963" defTabSz="684213"/>
            <a:r>
              <a:rPr lang="en-US" altLang="en-US" sz="4800" dirty="0">
                <a:solidFill>
                  <a:schemeClr val="tx1"/>
                </a:solidFill>
                <a:latin typeface="Arial" panose="020B0604020202020204" pitchFamily="34" charset="0"/>
                <a:ea typeface="ＭＳ Ｐゴシック"/>
                <a:cs typeface="Arial" panose="020B0604020202020204" pitchFamily="34" charset="0"/>
              </a:rPr>
              <a:t>	</a:t>
            </a:r>
          </a:p>
          <a:p>
            <a:pPr marL="461963" defTabSz="684213"/>
            <a:r>
              <a:rPr lang="en-US" altLang="en-US" sz="4800" dirty="0">
                <a:solidFill>
                  <a:schemeClr val="tx1"/>
                </a:solidFill>
                <a:latin typeface="Arial" panose="020B0604020202020204" pitchFamily="34" charset="0"/>
                <a:ea typeface="ＭＳ Ｐゴシック"/>
                <a:cs typeface="Arial" panose="020B0604020202020204" pitchFamily="34" charset="0"/>
              </a:rPr>
              <a:t>	  19 Offenses only for federal and tribal agencies </a:t>
            </a:r>
          </a:p>
          <a:p>
            <a:pPr marL="461963"/>
            <a:endParaRPr lang="en-US" altLang="en-US" sz="4800" dirty="0">
              <a:solidFill>
                <a:schemeClr val="tx1"/>
              </a:solidFill>
              <a:latin typeface="Arial" panose="020B0604020202020204" pitchFamily="34" charset="0"/>
              <a:ea typeface="ＭＳ Ｐゴシック" pitchFamily="34" charset="-128"/>
              <a:cs typeface="Arial" panose="020B0604020202020204" pitchFamily="34" charset="0"/>
            </a:endParaRPr>
          </a:p>
          <a:p>
            <a:pPr marL="461963"/>
            <a:r>
              <a:rPr lang="en-US" altLang="en-US" sz="4800" dirty="0">
                <a:solidFill>
                  <a:schemeClr val="tx1"/>
                </a:solidFill>
                <a:latin typeface="Arial" panose="020B0604020202020204" pitchFamily="34" charset="0"/>
                <a:ea typeface="ＭＳ Ｐゴシック"/>
                <a:cs typeface="Arial" panose="020B0604020202020204" pitchFamily="34" charset="0"/>
              </a:rPr>
              <a:t>  10  Arrest Categories</a:t>
            </a:r>
          </a:p>
          <a:p>
            <a:pPr marL="461963"/>
            <a:endParaRPr lang="en-US" altLang="en-US" sz="4800" dirty="0">
              <a:solidFill>
                <a:schemeClr val="tx1"/>
              </a:solidFill>
              <a:latin typeface="Arial" panose="020B0604020202020204" pitchFamily="34" charset="0"/>
              <a:ea typeface="ＭＳ Ｐゴシック" pitchFamily="34" charset="-128"/>
              <a:cs typeface="Arial" panose="020B0604020202020204" pitchFamily="34" charset="0"/>
            </a:endParaRPr>
          </a:p>
          <a:p>
            <a:pPr marL="461963" defTabSz="684213"/>
            <a:r>
              <a:rPr lang="en-US" altLang="en-US" sz="4800" dirty="0">
                <a:solidFill>
                  <a:schemeClr val="tx1"/>
                </a:solidFill>
                <a:latin typeface="Arial" panose="020B0604020202020204" pitchFamily="34" charset="0"/>
                <a:ea typeface="ＭＳ Ｐゴシック"/>
                <a:cs typeface="Arial" panose="020B0604020202020204" pitchFamily="34" charset="0"/>
              </a:rPr>
              <a:t>	   3 Offenses only for federal and tribal agencies </a:t>
            </a:r>
          </a:p>
          <a:p>
            <a:pPr marL="461963"/>
            <a:r>
              <a:rPr lang="en-US" altLang="en-US" sz="4800" dirty="0">
                <a:solidFill>
                  <a:schemeClr val="tx1"/>
                </a:solidFill>
                <a:latin typeface="Arial" panose="020B0604020202020204" pitchFamily="34" charset="0"/>
                <a:ea typeface="ＭＳ Ｐゴシック"/>
                <a:cs typeface="Arial" panose="020B0604020202020204" pitchFamily="34" charset="0"/>
              </a:rPr>
              <a:t>			</a:t>
            </a:r>
          </a:p>
          <a:p>
            <a:pPr marL="461963"/>
            <a:r>
              <a:rPr lang="en-US" altLang="en-US" sz="4800" dirty="0">
                <a:solidFill>
                  <a:schemeClr val="tx1"/>
                </a:solidFill>
                <a:latin typeface="Arial" panose="020B0604020202020204" pitchFamily="34" charset="0"/>
                <a:ea typeface="ＭＳ Ｐゴシック"/>
                <a:cs typeface="Arial" panose="020B0604020202020204" pitchFamily="34" charset="0"/>
              </a:rPr>
              <a:t>  59  Data Elements</a:t>
            </a:r>
          </a:p>
          <a:p>
            <a:pPr marL="461963"/>
            <a:r>
              <a:rPr lang="en-US" altLang="en-US" sz="4800" dirty="0">
                <a:solidFill>
                  <a:schemeClr val="tx1"/>
                </a:solidFill>
                <a:latin typeface="Arial" panose="020B0604020202020204" pitchFamily="34" charset="0"/>
                <a:ea typeface="ＭＳ Ｐゴシック"/>
                <a:cs typeface="Arial" panose="020B0604020202020204" pitchFamily="34" charset="0"/>
              </a:rPr>
              <a:t>	</a:t>
            </a:r>
          </a:p>
          <a:p>
            <a:pPr marL="341313" defTabSz="684213">
              <a:tabLst>
                <a:tab pos="803275" algn="l"/>
              </a:tabLst>
            </a:pPr>
            <a:r>
              <a:rPr lang="en-US" altLang="en-US" sz="4800" dirty="0">
                <a:solidFill>
                  <a:schemeClr val="tx1"/>
                </a:solidFill>
                <a:latin typeface="Arial" panose="020B0604020202020204" pitchFamily="34" charset="0"/>
                <a:ea typeface="ＭＳ Ｐゴシック"/>
                <a:cs typeface="Arial" panose="020B0604020202020204" pitchFamily="34" charset="0"/>
              </a:rPr>
              <a:t>	1 Data Element is for federal agencies only</a:t>
            </a:r>
          </a:p>
          <a:p>
            <a:pPr marL="229870"/>
            <a:endParaRPr lang="en-US" altLang="en-US" sz="4800" dirty="0">
              <a:solidFill>
                <a:schemeClr val="tx1"/>
              </a:solidFill>
              <a:latin typeface="Arial" panose="020B0604020202020204" pitchFamily="34" charset="0"/>
              <a:ea typeface="ＭＳ Ｐゴシック" pitchFamily="34" charset="-128"/>
              <a:cs typeface="Arial" panose="020B0604020202020204" pitchFamily="34" charset="0"/>
            </a:endParaRPr>
          </a:p>
          <a:p>
            <a:pPr marL="229870"/>
            <a:endParaRPr lang="en-US" altLang="en-US" sz="4800" dirty="0">
              <a:solidFill>
                <a:schemeClr val="tx1"/>
              </a:solidFill>
              <a:latin typeface="Arial" panose="020B0604020202020204" pitchFamily="34" charset="0"/>
              <a:ea typeface="ＭＳ Ｐゴシック" pitchFamily="34" charset="-128"/>
              <a:cs typeface="Arial" panose="020B0604020202020204" pitchFamily="34" charset="0"/>
            </a:endParaRPr>
          </a:p>
          <a:p>
            <a:pPr marL="396875" indent="-168275">
              <a:buFont typeface="Arial" panose="020B0604020202020204" pitchFamily="34" charset="0"/>
              <a:buChar char="•"/>
            </a:pPr>
            <a:r>
              <a:rPr lang="en-US" altLang="en-US" sz="4800" dirty="0">
                <a:solidFill>
                  <a:schemeClr val="tx1"/>
                </a:solidFill>
                <a:latin typeface="Arial" panose="020B0604020202020204" pitchFamily="34" charset="0"/>
                <a:ea typeface="ＭＳ Ｐゴシック"/>
                <a:cs typeface="Arial" panose="020B0604020202020204" pitchFamily="34" charset="0"/>
              </a:rPr>
              <a:t>Up to 10 Offenses per Incident</a:t>
            </a:r>
          </a:p>
          <a:p>
            <a:pPr marL="396875" indent="-168275">
              <a:buFont typeface="Arial" panose="020B0604020202020204" pitchFamily="34" charset="0"/>
              <a:buChar char="•"/>
            </a:pPr>
            <a:endParaRPr lang="en-US" altLang="en-US" sz="4800" dirty="0">
              <a:solidFill>
                <a:schemeClr val="tx1"/>
              </a:solidFill>
              <a:latin typeface="Arial" panose="020B0604020202020204" pitchFamily="34" charset="0"/>
              <a:ea typeface="ＭＳ Ｐゴシック" pitchFamily="34" charset="-128"/>
              <a:cs typeface="Arial" panose="020B0604020202020204" pitchFamily="34" charset="0"/>
            </a:endParaRPr>
          </a:p>
          <a:p>
            <a:pPr marL="396875" indent="-168275">
              <a:buFont typeface="Arial" panose="020B0604020202020204" pitchFamily="34" charset="0"/>
              <a:buChar char="•"/>
            </a:pPr>
            <a:r>
              <a:rPr lang="en-US" altLang="en-US" sz="4800" dirty="0">
                <a:solidFill>
                  <a:schemeClr val="tx1"/>
                </a:solidFill>
                <a:latin typeface="Arial" panose="020B0604020202020204" pitchFamily="34" charset="0"/>
                <a:ea typeface="ＭＳ Ｐゴシック"/>
                <a:cs typeface="Arial" panose="020B0604020202020204" pitchFamily="34" charset="0"/>
              </a:rPr>
              <a:t>No Hierarchy Rule	</a:t>
            </a:r>
          </a:p>
          <a:p>
            <a:pPr marL="229870"/>
            <a:r>
              <a:rPr lang="en-US" altLang="en-US" sz="4800" dirty="0">
                <a:solidFill>
                  <a:schemeClr val="tx1"/>
                </a:solidFill>
                <a:ea typeface="ＭＳ Ｐゴシック"/>
                <a:cs typeface="Times New Roman"/>
              </a:rPr>
              <a:t>		</a:t>
            </a:r>
            <a:r>
              <a:rPr lang="en-US" altLang="en-US" sz="3600" dirty="0">
                <a:solidFill>
                  <a:schemeClr val="tx1"/>
                </a:solidFill>
                <a:ea typeface="ＭＳ Ｐゴシック"/>
                <a:cs typeface="Times New Roman"/>
              </a:rPr>
              <a:t>    	</a:t>
            </a:r>
            <a:endParaRPr lang="en-US" altLang="en-US" sz="3600" dirty="0">
              <a:solidFill>
                <a:schemeClr val="tx1"/>
              </a:solidFill>
              <a:ea typeface="ＭＳ Ｐゴシック" pitchFamily="34" charset="-128"/>
              <a:cs typeface="Times New Roman" panose="02020603050405020304" pitchFamily="18" charset="0"/>
            </a:endParaRPr>
          </a:p>
          <a:p>
            <a:pPr marL="385445" defTabSz="630238"/>
            <a:endParaRPr lang="en-US" altLang="en-US" sz="3600" dirty="0">
              <a:solidFill>
                <a:schemeClr val="tx1"/>
              </a:solidFill>
              <a:latin typeface="Arial" panose="020B0604020202020204" pitchFamily="34" charset="0"/>
              <a:ea typeface="ＭＳ Ｐゴシック" pitchFamily="34" charset="-128"/>
              <a:cs typeface="Times New Roman" panose="02020603050405020304" pitchFamily="18" charset="0"/>
            </a:endParaRPr>
          </a:p>
          <a:p>
            <a:pPr marL="568325" lvl="2">
              <a:lnSpc>
                <a:spcPct val="120000"/>
              </a:lnSpc>
            </a:pPr>
            <a:endParaRPr lang="en-US" sz="3600" dirty="0">
              <a:solidFill>
                <a:schemeClr val="tx1"/>
              </a:solidFill>
              <a:latin typeface="Arial" panose="020B0604020202020204" pitchFamily="34" charset="0"/>
              <a:ea typeface="ＭＳ Ｐゴシック" pitchFamily="34" charset="-128"/>
              <a:cs typeface="Times New Roman" panose="02020603050405020304" pitchFamily="18" charset="0"/>
            </a:endParaRPr>
          </a:p>
          <a:p>
            <a:pPr marL="568325" lvl="2">
              <a:lnSpc>
                <a:spcPct val="120000"/>
              </a:lnSpc>
            </a:pPr>
            <a:r>
              <a:rPr lang="en-US" altLang="en-US" sz="1100" dirty="0">
                <a:latin typeface="Arial"/>
                <a:ea typeface="ＭＳ Ｐゴシック"/>
                <a:cs typeface="Times New Roman"/>
              </a:rPr>
              <a:t>		</a:t>
            </a:r>
            <a:endParaRPr lang="en-US" sz="1100" dirty="0">
              <a:latin typeface="Arial"/>
              <a:ea typeface="ＭＳ Ｐゴシック"/>
              <a:cs typeface="Times New Roman"/>
            </a:endParaRPr>
          </a:p>
          <a:p>
            <a:pPr marL="514350" lvl="1" indent="-171450">
              <a:spcBef>
                <a:spcPct val="20000"/>
              </a:spcBef>
              <a:buFont typeface="Arial" panose="020B0604020202020204" pitchFamily="34" charset="0"/>
              <a:buChar char="•"/>
              <a:defRPr/>
            </a:pP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9651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13EA051-23B6-DDD5-A540-433ED984733B}"/>
              </a:ext>
            </a:extLst>
          </p:cNvPr>
          <p:cNvSpPr>
            <a:spLocks noGrp="1"/>
          </p:cNvSpPr>
          <p:nvPr>
            <p:ph type="body" sz="quarter" idx="13"/>
          </p:nvPr>
        </p:nvSpPr>
        <p:spPr/>
        <p:txBody>
          <a:bodyPr/>
          <a:lstStyle/>
          <a:p>
            <a:r>
              <a:rPr lang="en-US" dirty="0"/>
              <a:t>Unclassified</a:t>
            </a:r>
          </a:p>
        </p:txBody>
      </p:sp>
      <p:pic>
        <p:nvPicPr>
          <p:cNvPr id="5" name="Picture 4" descr="FBI Uniform Crime Reporting National Incident-Based Reporting System (NIBRS) logo banner">
            <a:extLst>
              <a:ext uri="{FF2B5EF4-FFF2-40B4-BE49-F238E27FC236}">
                <a16:creationId xmlns:a16="http://schemas.microsoft.com/office/drawing/2014/main" id="{092C1D0F-BFC7-FE2F-32CE-5B009EAB1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76" y="483367"/>
            <a:ext cx="3608244" cy="954603"/>
          </a:xfrm>
          <a:prstGeom prst="rect">
            <a:avLst/>
          </a:prstGeom>
          <a:effectLst/>
        </p:spPr>
      </p:pic>
      <p:sp>
        <p:nvSpPr>
          <p:cNvPr id="10" name="TextBox 9">
            <a:extLst>
              <a:ext uri="{FF2B5EF4-FFF2-40B4-BE49-F238E27FC236}">
                <a16:creationId xmlns:a16="http://schemas.microsoft.com/office/drawing/2014/main" id="{CD177CA5-0C8A-EF00-AE67-F9227FC1B2E6}"/>
              </a:ext>
            </a:extLst>
          </p:cNvPr>
          <p:cNvSpPr txBox="1"/>
          <p:nvPr/>
        </p:nvSpPr>
        <p:spPr>
          <a:xfrm>
            <a:off x="4214812" y="2971800"/>
            <a:ext cx="914400" cy="914400"/>
          </a:xfrm>
          <a:prstGeom prst="rect">
            <a:avLst/>
          </a:prstGeom>
        </p:spPr>
        <p:txBody>
          <a:bodyPr wrap="square" rtlCol="0">
            <a:noAutofit/>
          </a:bodyPr>
          <a:lstStyle/>
          <a:p>
            <a:pPr algn="l"/>
            <a:endParaRPr lang="en-US" dirty="0"/>
          </a:p>
        </p:txBody>
      </p:sp>
      <p:sp>
        <p:nvSpPr>
          <p:cNvPr id="3" name="Title 1">
            <a:extLst>
              <a:ext uri="{FF2B5EF4-FFF2-40B4-BE49-F238E27FC236}">
                <a16:creationId xmlns:a16="http://schemas.microsoft.com/office/drawing/2014/main" id="{523BE499-C03D-2660-E40B-D9871668EC6B}"/>
              </a:ext>
            </a:extLst>
          </p:cNvPr>
          <p:cNvSpPr txBox="1">
            <a:spLocks/>
          </p:cNvSpPr>
          <p:nvPr/>
        </p:nvSpPr>
        <p:spPr>
          <a:xfrm>
            <a:off x="3497956" y="631694"/>
            <a:ext cx="6050071" cy="1129598"/>
          </a:xfrm>
          <a:prstGeom prst="rect">
            <a:avLst/>
          </a:prstGeom>
        </p:spPr>
        <p:txBody>
          <a:bodyPr vert="horz" lIns="91440" tIns="45720" rIns="91440" bIns="45720" rtlCol="0" anchor="ctr">
            <a:noAutofit/>
          </a:bodyPr>
          <a:lstStyle>
            <a:lvl1pPr algn="l" defTabSz="685783" rtl="0" eaLnBrk="1" latinLnBrk="0" hangingPunct="1">
              <a:lnSpc>
                <a:spcPct val="120000"/>
              </a:lnSpc>
              <a:spcBef>
                <a:spcPct val="0"/>
              </a:spcBef>
              <a:spcAft>
                <a:spcPts val="0"/>
              </a:spcAft>
              <a:buNone/>
              <a:defRPr sz="1900" b="0" i="0" kern="1200">
                <a:solidFill>
                  <a:srgbClr val="36619B"/>
                </a:solidFill>
                <a:latin typeface="Arial" panose="020B0604020202020204" pitchFamily="34" charset="0"/>
                <a:ea typeface="+mj-ea"/>
                <a:cs typeface="Arial" panose="020B0604020202020204" pitchFamily="34" charset="0"/>
              </a:defRPr>
            </a:lvl1pPr>
          </a:lstStyle>
          <a:p>
            <a:pPr algn="ctr"/>
            <a:r>
              <a:rPr lang="en-US" sz="2000" dirty="0">
                <a:solidFill>
                  <a:schemeClr val="tx1"/>
                </a:solidFill>
                <a:latin typeface="Arial" panose="020B0604020202020204" pitchFamily="34" charset="0"/>
                <a:cs typeface="Arial" panose="020B0604020202020204" pitchFamily="34" charset="0"/>
              </a:rPr>
              <a:t>Reporting Comparison:  NIBRS vs SRS</a:t>
            </a:r>
            <a:endParaRPr lang="en-US" sz="2000" dirty="0">
              <a:solidFill>
                <a:schemeClr val="tx1"/>
              </a:solidFill>
            </a:endParaRPr>
          </a:p>
          <a:p>
            <a:pPr algn="ctr"/>
            <a:endParaRPr lang="en-US" sz="2400" b="1" dirty="0">
              <a:solidFill>
                <a:schemeClr val="tx1"/>
              </a:solidFill>
            </a:endParaRPr>
          </a:p>
        </p:txBody>
      </p:sp>
      <p:sp>
        <p:nvSpPr>
          <p:cNvPr id="8" name="Content Placeholder 1">
            <a:extLst>
              <a:ext uri="{FF2B5EF4-FFF2-40B4-BE49-F238E27FC236}">
                <a16:creationId xmlns:a16="http://schemas.microsoft.com/office/drawing/2014/main" id="{7172F80C-9940-AE46-8A3B-161407C63673}"/>
              </a:ext>
            </a:extLst>
          </p:cNvPr>
          <p:cNvSpPr txBox="1">
            <a:spLocks/>
          </p:cNvSpPr>
          <p:nvPr/>
        </p:nvSpPr>
        <p:spPr>
          <a:xfrm>
            <a:off x="4895274" y="1599631"/>
            <a:ext cx="3777672" cy="4384264"/>
          </a:xfrm>
          <a:prstGeom prst="rect">
            <a:avLst/>
          </a:prstGeom>
        </p:spPr>
        <p:style>
          <a:lnRef idx="2">
            <a:schemeClr val="dk1"/>
          </a:lnRef>
          <a:fillRef idx="1">
            <a:schemeClr val="lt1"/>
          </a:fillRef>
          <a:effectRef idx="0">
            <a:schemeClr val="dk1"/>
          </a:effectRef>
          <a:fontRef idx="minor">
            <a:schemeClr val="dk1"/>
          </a:fontRef>
        </p:style>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spcAft>
                <a:spcPts val="338"/>
              </a:spcAft>
              <a:buClrTx/>
              <a:buNone/>
              <a:defRPr/>
            </a:pPr>
            <a:r>
              <a:rPr lang="en-US" sz="1800" b="1" dirty="0">
                <a:solidFill>
                  <a:schemeClr val="tx1"/>
                </a:solidFill>
                <a:latin typeface="Arial" panose="020B0604020202020204" pitchFamily="34" charset="0"/>
                <a:cs typeface="Arial" panose="020B0604020202020204" pitchFamily="34" charset="0"/>
              </a:rPr>
              <a:t>SRS</a:t>
            </a:r>
          </a:p>
          <a:p>
            <a:pPr marL="560785" lvl="1" indent="-128588">
              <a:lnSpc>
                <a:spcPct val="0"/>
              </a:lnSpc>
              <a:spcBef>
                <a:spcPts val="900"/>
              </a:spcBef>
              <a:spcAft>
                <a:spcPts val="0"/>
              </a:spcAft>
              <a:buClrTx/>
              <a:buFont typeface="Arial" panose="020B0604020202020204" pitchFamily="34" charset="0"/>
              <a:buChar char="•"/>
              <a:tabLst>
                <a:tab pos="472679" algn="l"/>
              </a:tabLst>
              <a:defRPr/>
            </a:pPr>
            <a:endParaRPr lang="en-US" altLang="en-US" sz="900" dirty="0">
              <a:solidFill>
                <a:schemeClr val="tx1"/>
              </a:solidFill>
              <a:ea typeface="ＭＳ Ｐゴシック" pitchFamily="34" charset="-128"/>
              <a:cs typeface="Arial" panose="020B0604020202020204" pitchFamily="34" charset="0"/>
            </a:endParaRPr>
          </a:p>
          <a:p>
            <a:pPr marL="341313" lvl="1" indent="-128588">
              <a:lnSpc>
                <a:spcPct val="0"/>
              </a:lnSpc>
              <a:spcBef>
                <a:spcPts val="900"/>
              </a:spcBef>
              <a:spcAft>
                <a:spcPts val="0"/>
              </a:spcAft>
              <a:buClrTx/>
              <a:buFont typeface="Arial" panose="020B0604020202020204" pitchFamily="34" charset="0"/>
              <a:buChar char="•"/>
              <a:defRPr/>
            </a:pPr>
            <a:r>
              <a:rPr lang="en-US" altLang="en-US" sz="1200" dirty="0">
                <a:solidFill>
                  <a:schemeClr val="tx1"/>
                </a:solidFill>
                <a:latin typeface="Arial" panose="020B0604020202020204" pitchFamily="34" charset="0"/>
                <a:ea typeface="ＭＳ Ｐゴシック" pitchFamily="34" charset="-128"/>
                <a:cs typeface="Arial" panose="020B0604020202020204" pitchFamily="34" charset="0"/>
              </a:rPr>
              <a:t>Age, Sex, Race, Ethnicity of Persons Arrested </a:t>
            </a:r>
          </a:p>
          <a:p>
            <a:pPr marL="212725" lvl="1" indent="0">
              <a:lnSpc>
                <a:spcPct val="0"/>
              </a:lnSpc>
              <a:spcBef>
                <a:spcPts val="900"/>
              </a:spcBef>
              <a:spcAft>
                <a:spcPts val="0"/>
              </a:spcAft>
              <a:buClrTx/>
              <a:buNone/>
              <a:defRPr/>
            </a:pPr>
            <a:endParaRPr lang="en-US" altLang="en-US" sz="1200" dirty="0">
              <a:solidFill>
                <a:schemeClr val="tx1"/>
              </a:solidFill>
              <a:latin typeface="Arial" panose="020B0604020202020204" pitchFamily="34" charset="0"/>
              <a:ea typeface="ＭＳ Ｐゴシック" pitchFamily="34" charset="-128"/>
              <a:cs typeface="Arial" panose="020B0604020202020204" pitchFamily="34" charset="0"/>
            </a:endParaRPr>
          </a:p>
          <a:p>
            <a:pPr marL="341313" lvl="1" indent="-128588">
              <a:spcBef>
                <a:spcPts val="0"/>
              </a:spcBef>
              <a:spcAft>
                <a:spcPts val="600"/>
              </a:spcAft>
              <a:buClrTx/>
              <a:buFont typeface="Arial" panose="020B0604020202020204" pitchFamily="34" charset="0"/>
              <a:buChar char="•"/>
              <a:defRPr/>
            </a:pPr>
            <a:r>
              <a:rPr lang="en-US" altLang="en-US" sz="1200" dirty="0">
                <a:solidFill>
                  <a:schemeClr val="tx1"/>
                </a:solidFill>
                <a:latin typeface="Arial" panose="020B0604020202020204" pitchFamily="34" charset="0"/>
                <a:ea typeface="ＭＳ Ｐゴシック" pitchFamily="34" charset="-128"/>
                <a:cs typeface="Arial" panose="020B0604020202020204" pitchFamily="34" charset="0"/>
              </a:rPr>
              <a:t>Monetary Values of Property Stolen/Recovered</a:t>
            </a:r>
          </a:p>
          <a:p>
            <a:pPr marL="341313" lvl="1" indent="-128588">
              <a:lnSpc>
                <a:spcPct val="100000"/>
              </a:lnSpc>
              <a:spcAft>
                <a:spcPts val="600"/>
              </a:spcAft>
              <a:buClrTx/>
              <a:buFont typeface="Arial" panose="020B0604020202020204" pitchFamily="34" charset="0"/>
              <a:buChar char="•"/>
              <a:defRPr/>
            </a:pPr>
            <a:r>
              <a:rPr lang="en-US" altLang="en-US" sz="1200" dirty="0">
                <a:solidFill>
                  <a:schemeClr val="tx1"/>
                </a:solidFill>
                <a:latin typeface="Arial" panose="020B0604020202020204" pitchFamily="34" charset="0"/>
                <a:ea typeface="ＭＳ Ｐゴシック" pitchFamily="34" charset="-128"/>
                <a:cs typeface="Arial" panose="020B0604020202020204" pitchFamily="34" charset="0"/>
              </a:rPr>
              <a:t>Supplemental Data only Collected for Homicides:</a:t>
            </a:r>
          </a:p>
          <a:p>
            <a:pPr marL="573088" lvl="1" indent="-128588">
              <a:lnSpc>
                <a:spcPct val="100000"/>
              </a:lnSpc>
              <a:spcBef>
                <a:spcPts val="0"/>
              </a:spcBef>
              <a:spcAft>
                <a:spcPts val="0"/>
              </a:spcAft>
              <a:buClrTx/>
              <a:buFont typeface="Arial" panose="020B0604020202020204" pitchFamily="34" charset="0"/>
              <a:buChar char="•"/>
              <a:defRPr/>
            </a:pPr>
            <a:r>
              <a:rPr lang="en-US" altLang="en-US" sz="1200" dirty="0">
                <a:solidFill>
                  <a:schemeClr val="tx1"/>
                </a:solidFill>
                <a:latin typeface="Arial" panose="020B0604020202020204" pitchFamily="34" charset="0"/>
                <a:ea typeface="ＭＳ Ｐゴシック" pitchFamily="34" charset="-128"/>
                <a:cs typeface="Arial" panose="020B0604020202020204" pitchFamily="34" charset="0"/>
              </a:rPr>
              <a:t>Weapon</a:t>
            </a:r>
          </a:p>
          <a:p>
            <a:pPr marL="573088" lvl="1" indent="-128588">
              <a:lnSpc>
                <a:spcPct val="100000"/>
              </a:lnSpc>
              <a:spcBef>
                <a:spcPts val="0"/>
              </a:spcBef>
              <a:spcAft>
                <a:spcPts val="0"/>
              </a:spcAft>
              <a:buClrTx/>
              <a:buFont typeface="Arial" panose="020B0604020202020204" pitchFamily="34" charset="0"/>
              <a:buChar char="•"/>
              <a:defRPr/>
            </a:pPr>
            <a:r>
              <a:rPr lang="en-US" altLang="en-US" sz="1200" dirty="0">
                <a:solidFill>
                  <a:schemeClr val="tx1"/>
                </a:solidFill>
                <a:latin typeface="Arial" panose="020B0604020202020204" pitchFamily="34" charset="0"/>
                <a:ea typeface="ＭＳ Ｐゴシック" pitchFamily="34" charset="-128"/>
                <a:cs typeface="Arial" panose="020B0604020202020204" pitchFamily="34" charset="0"/>
              </a:rPr>
              <a:t>Relationship of victim to offender</a:t>
            </a:r>
          </a:p>
          <a:p>
            <a:pPr marL="573088" lvl="1" indent="-128588">
              <a:lnSpc>
                <a:spcPct val="100000"/>
              </a:lnSpc>
              <a:spcBef>
                <a:spcPts val="0"/>
              </a:spcBef>
              <a:spcAft>
                <a:spcPts val="0"/>
              </a:spcAft>
              <a:buClrTx/>
              <a:buFont typeface="Arial" panose="020B0604020202020204" pitchFamily="34" charset="0"/>
              <a:buChar char="•"/>
              <a:defRPr/>
            </a:pPr>
            <a:r>
              <a:rPr lang="en-US" altLang="en-US" sz="1200" dirty="0">
                <a:solidFill>
                  <a:schemeClr val="tx1"/>
                </a:solidFill>
                <a:latin typeface="Arial" panose="020B0604020202020204" pitchFamily="34" charset="0"/>
                <a:ea typeface="ＭＳ Ｐゴシック" pitchFamily="34" charset="-128"/>
                <a:cs typeface="Arial" panose="020B0604020202020204" pitchFamily="34" charset="0"/>
              </a:rPr>
              <a:t>Circumstance</a:t>
            </a:r>
          </a:p>
          <a:p>
            <a:pPr marL="573088" lvl="1" indent="-128588">
              <a:lnSpc>
                <a:spcPct val="100000"/>
              </a:lnSpc>
              <a:spcBef>
                <a:spcPts val="0"/>
              </a:spcBef>
              <a:spcAft>
                <a:spcPts val="0"/>
              </a:spcAft>
              <a:buClrTx/>
              <a:buFont typeface="Arial" panose="020B0604020202020204" pitchFamily="34" charset="0"/>
              <a:buChar char="•"/>
              <a:defRPr/>
            </a:pPr>
            <a:r>
              <a:rPr lang="en-US" altLang="en-US" sz="1200" dirty="0">
                <a:solidFill>
                  <a:schemeClr val="tx1"/>
                </a:solidFill>
                <a:latin typeface="Arial" panose="020B0604020202020204" pitchFamily="34" charset="0"/>
                <a:ea typeface="ＭＳ Ｐゴシック" pitchFamily="34" charset="-128"/>
                <a:cs typeface="Arial" panose="020B0604020202020204" pitchFamily="34" charset="0"/>
              </a:rPr>
              <a:t>Victim and known offender demographics</a:t>
            </a:r>
          </a:p>
          <a:p>
            <a:pPr marL="857250" lvl="1" indent="0">
              <a:spcBef>
                <a:spcPts val="0"/>
              </a:spcBef>
              <a:spcAft>
                <a:spcPts val="0"/>
              </a:spcAft>
              <a:buClrTx/>
              <a:buNone/>
              <a:tabLst>
                <a:tab pos="514350" algn="l"/>
              </a:tabLst>
              <a:defRPr/>
            </a:pPr>
            <a:endParaRPr lang="en-US" altLang="en-US" sz="900" dirty="0">
              <a:solidFill>
                <a:schemeClr val="tx1"/>
              </a:solidFill>
              <a:latin typeface="Times New Roman" panose="02020603050405020304" pitchFamily="18" charset="0"/>
              <a:ea typeface="ＭＳ Ｐゴシック" pitchFamily="34" charset="-128"/>
              <a:cs typeface="Times New Roman" panose="02020603050405020304" pitchFamily="18" charset="0"/>
            </a:endParaRPr>
          </a:p>
        </p:txBody>
      </p:sp>
      <p:sp>
        <p:nvSpPr>
          <p:cNvPr id="9" name="Content Placeholder 1">
            <a:extLst>
              <a:ext uri="{FF2B5EF4-FFF2-40B4-BE49-F238E27FC236}">
                <a16:creationId xmlns:a16="http://schemas.microsoft.com/office/drawing/2014/main" id="{3E0A1600-501C-C21F-0AE1-BD261AECFC40}"/>
              </a:ext>
            </a:extLst>
          </p:cNvPr>
          <p:cNvSpPr txBox="1">
            <a:spLocks/>
          </p:cNvSpPr>
          <p:nvPr/>
        </p:nvSpPr>
        <p:spPr>
          <a:xfrm>
            <a:off x="465278" y="1599631"/>
            <a:ext cx="4205143" cy="4384264"/>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anchor="t">
            <a:normAutofit fontScale="25000" lnSpcReduction="20000"/>
          </a:bodyPr>
          <a:lstStyle/>
          <a:p>
            <a:pPr algn="ctr">
              <a:spcBef>
                <a:spcPct val="20000"/>
              </a:spcBef>
              <a:defRPr/>
            </a:pPr>
            <a:r>
              <a:rPr lang="en-US" sz="7200" b="1" dirty="0">
                <a:latin typeface="Arial" panose="020B0604020202020204" pitchFamily="34" charset="0"/>
                <a:cs typeface="Arial" panose="020B0604020202020204" pitchFamily="34" charset="0"/>
              </a:rPr>
              <a:t>NIBRS</a:t>
            </a:r>
          </a:p>
          <a:p>
            <a:pPr algn="ctr">
              <a:spcBef>
                <a:spcPct val="20000"/>
              </a:spcBef>
              <a:defRPr/>
            </a:pPr>
            <a:endParaRPr lang="en-US" sz="675" b="1" dirty="0">
              <a:latin typeface="Arial" panose="020B0604020202020204" pitchFamily="34" charset="0"/>
              <a:cs typeface="Times New Roman" panose="02020603050405020304" pitchFamily="18" charset="0"/>
            </a:endParaRPr>
          </a:p>
          <a:p>
            <a:pPr marL="86916"/>
            <a:r>
              <a:rPr lang="en-US" altLang="en-US" sz="4800" dirty="0">
                <a:solidFill>
                  <a:schemeClr val="tx1"/>
                </a:solidFill>
                <a:ea typeface="ＭＳ Ｐゴシック"/>
                <a:cs typeface="Times New Roman"/>
              </a:rPr>
              <a:t>		    	</a:t>
            </a:r>
            <a:endParaRPr lang="en-US" altLang="en-US" sz="4800" dirty="0">
              <a:solidFill>
                <a:schemeClr val="tx1"/>
              </a:solidFill>
              <a:ea typeface="ＭＳ Ｐゴシック" pitchFamily="34" charset="-128"/>
              <a:cs typeface="Times New Roman" panose="02020603050405020304" pitchFamily="18" charset="0"/>
            </a:endParaRPr>
          </a:p>
          <a:p>
            <a:pPr marL="86916"/>
            <a:r>
              <a:rPr lang="en-US" altLang="en-US" sz="4800" dirty="0">
                <a:solidFill>
                  <a:schemeClr val="tx1"/>
                </a:solidFill>
                <a:latin typeface="Arial" panose="020B0604020202020204" pitchFamily="34" charset="0"/>
                <a:ea typeface="ＭＳ Ｐゴシック"/>
                <a:cs typeface="Arial" panose="020B0604020202020204" pitchFamily="34" charset="0"/>
              </a:rPr>
              <a:t>Other Details:</a:t>
            </a:r>
          </a:p>
          <a:p>
            <a:pPr marL="86916"/>
            <a:endParaRPr lang="en-US" altLang="en-US" sz="4800" dirty="0">
              <a:solidFill>
                <a:schemeClr val="tx1"/>
              </a:solidFill>
              <a:latin typeface="Arial" panose="020B0604020202020204" pitchFamily="34" charset="0"/>
              <a:ea typeface="ＭＳ Ｐゴシック" pitchFamily="34" charset="-128"/>
              <a:cs typeface="Arial" panose="020B0604020202020204" pitchFamily="34" charset="0"/>
            </a:endParaRPr>
          </a:p>
          <a:p>
            <a:pPr marL="515541" lvl="2" indent="-169069" defTabSz="255985">
              <a:lnSpc>
                <a:spcPct val="120000"/>
              </a:lnSpc>
              <a:spcAft>
                <a:spcPts val="200"/>
              </a:spcAft>
              <a:buFont typeface="Arial" panose="020B0604020202020204" pitchFamily="34" charset="0"/>
              <a:buChar char="•"/>
            </a:pPr>
            <a:r>
              <a:rPr lang="en-US" sz="4800" dirty="0">
                <a:latin typeface="Arial" panose="020B0604020202020204" pitchFamily="34" charset="0"/>
                <a:ea typeface="Calibri"/>
                <a:cs typeface="Arial" panose="020B0604020202020204" pitchFamily="34" charset="0"/>
              </a:rPr>
              <a:t>Date and time of the incident</a:t>
            </a:r>
          </a:p>
          <a:p>
            <a:pPr marL="515541" lvl="2" indent="-169069" defTabSz="255985">
              <a:lnSpc>
                <a:spcPct val="120000"/>
              </a:lnSpc>
              <a:spcAft>
                <a:spcPts val="200"/>
              </a:spcAft>
              <a:buFont typeface="Arial" panose="020B0604020202020204" pitchFamily="34" charset="0"/>
              <a:buChar char="•"/>
            </a:pPr>
            <a:r>
              <a:rPr lang="en-US" sz="4800" dirty="0">
                <a:latin typeface="Arial" panose="020B0604020202020204" pitchFamily="34" charset="0"/>
                <a:ea typeface="Calibri"/>
                <a:cs typeface="Arial" panose="020B0604020202020204" pitchFamily="34" charset="0"/>
              </a:rPr>
              <a:t>Location of the incident</a:t>
            </a:r>
          </a:p>
          <a:p>
            <a:pPr marL="515541" lvl="2" indent="-169069" defTabSz="255985">
              <a:lnSpc>
                <a:spcPct val="120000"/>
              </a:lnSpc>
              <a:spcAft>
                <a:spcPts val="200"/>
              </a:spcAft>
              <a:buFont typeface="Arial" panose="020B0604020202020204" pitchFamily="34" charset="0"/>
              <a:buChar char="•"/>
            </a:pPr>
            <a:r>
              <a:rPr lang="en-US" sz="4800" dirty="0">
                <a:latin typeface="Arial" panose="020B0604020202020204" pitchFamily="34" charset="0"/>
                <a:ea typeface="Calibri"/>
                <a:cs typeface="Arial" panose="020B0604020202020204" pitchFamily="34" charset="0"/>
              </a:rPr>
              <a:t>Distinction between attempted and completed Group A crimes</a:t>
            </a:r>
          </a:p>
          <a:p>
            <a:pPr marL="515541" lvl="2" indent="-169069" defTabSz="255985">
              <a:lnSpc>
                <a:spcPct val="120000"/>
              </a:lnSpc>
              <a:spcAft>
                <a:spcPts val="200"/>
              </a:spcAft>
              <a:buFont typeface="Arial" panose="020B0604020202020204" pitchFamily="34" charset="0"/>
              <a:buChar char="•"/>
            </a:pPr>
            <a:r>
              <a:rPr lang="en-US" sz="4800" dirty="0">
                <a:latin typeface="Arial" panose="020B0604020202020204" pitchFamily="34" charset="0"/>
                <a:ea typeface="Calibri" panose="020F0502020204030204" pitchFamily="34" charset="0"/>
                <a:cs typeface="Arial" panose="020B0604020202020204" pitchFamily="34" charset="0"/>
              </a:rPr>
              <a:t>Bias motivation</a:t>
            </a:r>
          </a:p>
          <a:p>
            <a:pPr marL="515541" lvl="2" indent="-169069" defTabSz="255985">
              <a:lnSpc>
                <a:spcPct val="120000"/>
              </a:lnSpc>
              <a:spcAft>
                <a:spcPts val="200"/>
              </a:spcAft>
              <a:buFont typeface="Arial" panose="020B0604020202020204" pitchFamily="34" charset="0"/>
              <a:buChar char="•"/>
            </a:pPr>
            <a:r>
              <a:rPr lang="en-US" sz="4800" dirty="0">
                <a:latin typeface="Arial" panose="020B0604020202020204" pitchFamily="34" charset="0"/>
                <a:ea typeface="Calibri"/>
                <a:cs typeface="Arial" panose="020B0604020202020204" pitchFamily="34" charset="0"/>
              </a:rPr>
              <a:t>Weapon information for all violent offenses</a:t>
            </a:r>
          </a:p>
          <a:p>
            <a:pPr marL="515541" lvl="2" indent="-169069" defTabSz="255985">
              <a:lnSpc>
                <a:spcPct val="120000"/>
              </a:lnSpc>
              <a:spcAft>
                <a:spcPts val="200"/>
              </a:spcAft>
              <a:buFont typeface="Arial" panose="020B0604020202020204" pitchFamily="34" charset="0"/>
              <a:buChar char="•"/>
            </a:pPr>
            <a:r>
              <a:rPr lang="en-US" sz="4800" dirty="0">
                <a:latin typeface="Arial" panose="020B0604020202020204" pitchFamily="34" charset="0"/>
                <a:ea typeface="Calibri"/>
                <a:cs typeface="Arial" panose="020B0604020202020204" pitchFamily="34" charset="0"/>
              </a:rPr>
              <a:t>Type of injury sustained per victim</a:t>
            </a:r>
          </a:p>
          <a:p>
            <a:pPr marL="515541" lvl="2" indent="-169069" defTabSz="255985">
              <a:lnSpc>
                <a:spcPct val="120000"/>
              </a:lnSpc>
              <a:spcAft>
                <a:spcPts val="200"/>
              </a:spcAft>
              <a:buFont typeface="Arial" panose="020B0604020202020204" pitchFamily="34" charset="0"/>
              <a:buChar char="•"/>
            </a:pPr>
            <a:r>
              <a:rPr lang="en-US" sz="4800" dirty="0">
                <a:latin typeface="Arial" panose="020B0604020202020204" pitchFamily="34" charset="0"/>
                <a:ea typeface="Calibri"/>
                <a:cs typeface="Arial" panose="020B0604020202020204" pitchFamily="34" charset="0"/>
              </a:rPr>
              <a:t>Victim/known offender/arrestee demographics</a:t>
            </a:r>
          </a:p>
          <a:p>
            <a:pPr marL="515541" lvl="2" indent="-169069" defTabSz="255985">
              <a:lnSpc>
                <a:spcPct val="120000"/>
              </a:lnSpc>
              <a:spcAft>
                <a:spcPts val="200"/>
              </a:spcAft>
              <a:buFont typeface="Arial" panose="020B0604020202020204" pitchFamily="34" charset="0"/>
              <a:buChar char="•"/>
              <a:tabLst>
                <a:tab pos="598885" algn="l"/>
              </a:tabLst>
            </a:pPr>
            <a:r>
              <a:rPr lang="en-US" sz="4800" dirty="0">
                <a:latin typeface="Arial" panose="020B0604020202020204" pitchFamily="34" charset="0"/>
                <a:ea typeface="Calibri"/>
                <a:cs typeface="Arial" panose="020B0604020202020204" pitchFamily="34" charset="0"/>
              </a:rPr>
              <a:t>Relationships between victims and offenders (violent crimes, kidnaping)</a:t>
            </a:r>
          </a:p>
          <a:p>
            <a:pPr marL="515541" lvl="2" indent="-169069" defTabSz="255985">
              <a:lnSpc>
                <a:spcPct val="120000"/>
              </a:lnSpc>
              <a:spcAft>
                <a:spcPts val="200"/>
              </a:spcAft>
              <a:buFont typeface="Arial" panose="020B0604020202020204" pitchFamily="34" charset="0"/>
              <a:buChar char="•"/>
              <a:tabLst>
                <a:tab pos="598885" algn="l"/>
              </a:tabLst>
            </a:pPr>
            <a:r>
              <a:rPr lang="en-US" sz="4800" dirty="0">
                <a:latin typeface="Arial" panose="020B0604020202020204" pitchFamily="34" charset="0"/>
                <a:ea typeface="Calibri"/>
                <a:cs typeface="Arial" panose="020B0604020202020204" pitchFamily="34" charset="0"/>
              </a:rPr>
              <a:t>Other victim types collected (law enforcement officer, 	business, financial institution, government, religious organization, society/public) </a:t>
            </a:r>
          </a:p>
          <a:p>
            <a:pPr marL="515541" lvl="2" indent="-169069" defTabSz="255985">
              <a:lnSpc>
                <a:spcPct val="120000"/>
              </a:lnSpc>
              <a:spcAft>
                <a:spcPts val="200"/>
              </a:spcAft>
              <a:buFont typeface="Arial" panose="020B0604020202020204" pitchFamily="34" charset="0"/>
              <a:buChar char="•"/>
              <a:tabLst>
                <a:tab pos="598885" algn="l"/>
              </a:tabLst>
            </a:pPr>
            <a:r>
              <a:rPr lang="en-US" sz="4800" dirty="0">
                <a:latin typeface="Arial" panose="020B0604020202020204" pitchFamily="34" charset="0"/>
                <a:ea typeface="Calibri"/>
                <a:cs typeface="Arial" panose="020B0604020202020204" pitchFamily="34" charset="0"/>
              </a:rPr>
              <a:t>Expanded collection of drug-related offenses (cultivation, manufacture, distribution, sale, purchase, use, possession, transportation, or importation)</a:t>
            </a:r>
          </a:p>
          <a:p>
            <a:pPr marL="515541" lvl="2" indent="-169069" defTabSz="255985">
              <a:lnSpc>
                <a:spcPct val="120000"/>
              </a:lnSpc>
              <a:spcAft>
                <a:spcPts val="200"/>
              </a:spcAft>
              <a:buFont typeface="Arial" panose="020B0604020202020204" pitchFamily="34" charset="0"/>
              <a:buChar char="•"/>
            </a:pPr>
            <a:r>
              <a:rPr lang="en-US" sz="4800" dirty="0">
                <a:latin typeface="Arial" panose="020B0604020202020204" pitchFamily="34" charset="0"/>
                <a:ea typeface="Calibri"/>
                <a:cs typeface="Arial" panose="020B0604020202020204" pitchFamily="34" charset="0"/>
              </a:rPr>
              <a:t>Use of a computer to perpetuate a crime</a:t>
            </a:r>
          </a:p>
          <a:p>
            <a:pPr marL="86916" lvl="2" defTabSz="255985">
              <a:lnSpc>
                <a:spcPct val="120000"/>
              </a:lnSpc>
            </a:pPr>
            <a:r>
              <a:rPr lang="en-US" sz="4300" dirty="0">
                <a:latin typeface="Arial" panose="020B0604020202020204" pitchFamily="34" charset="0"/>
                <a:ea typeface="Calibri"/>
                <a:cs typeface="Arial" panose="020B0604020202020204" pitchFamily="34" charset="0"/>
              </a:rPr>
              <a:t>	</a:t>
            </a:r>
            <a:endParaRPr lang="en-US" sz="4300" dirty="0">
              <a:latin typeface="Arial" panose="020B0604020202020204" pitchFamily="34" charset="0"/>
              <a:cs typeface="Arial" panose="020B0604020202020204" pitchFamily="34" charset="0"/>
            </a:endParaRPr>
          </a:p>
          <a:p>
            <a:pPr marL="86916" lvl="2" defTabSz="255985">
              <a:lnSpc>
                <a:spcPct val="120000"/>
              </a:lnSpc>
              <a:spcAft>
                <a:spcPts val="600"/>
              </a:spcAft>
            </a:pPr>
            <a:r>
              <a:rPr lang="en-US" sz="2400" dirty="0">
                <a:latin typeface="Arial" panose="020B0604020202020204" pitchFamily="34" charset="0"/>
                <a:ea typeface="Calibri"/>
                <a:cs typeface="Arial" panose="020B0604020202020204" pitchFamily="34" charset="0"/>
              </a:rPr>
              <a:t>	</a:t>
            </a:r>
          </a:p>
          <a:p>
            <a:pPr marL="289084" defTabSz="472679"/>
            <a:endParaRPr lang="en-US" altLang="en-US" sz="2400" dirty="0">
              <a:solidFill>
                <a:schemeClr val="tx1"/>
              </a:solidFill>
              <a:latin typeface="Arial" panose="020B0604020202020204" pitchFamily="34" charset="0"/>
              <a:ea typeface="ＭＳ Ｐゴシック" pitchFamily="34" charset="-128"/>
              <a:cs typeface="Times New Roman" panose="02020603050405020304" pitchFamily="18" charset="0"/>
            </a:endParaRPr>
          </a:p>
          <a:p>
            <a:pPr marL="385445" defTabSz="630238"/>
            <a:endParaRPr lang="en-US" altLang="en-US" sz="3600" dirty="0">
              <a:solidFill>
                <a:schemeClr val="tx1"/>
              </a:solidFill>
              <a:latin typeface="Arial" panose="020B0604020202020204" pitchFamily="34" charset="0"/>
              <a:ea typeface="ＭＳ Ｐゴシック" pitchFamily="34" charset="-128"/>
              <a:cs typeface="Times New Roman" panose="02020603050405020304" pitchFamily="18" charset="0"/>
            </a:endParaRPr>
          </a:p>
          <a:p>
            <a:pPr marL="568325" lvl="2">
              <a:lnSpc>
                <a:spcPct val="120000"/>
              </a:lnSpc>
            </a:pPr>
            <a:endParaRPr lang="en-US" sz="3600" dirty="0">
              <a:solidFill>
                <a:schemeClr val="tx1"/>
              </a:solidFill>
              <a:latin typeface="Arial" panose="020B0604020202020204" pitchFamily="34" charset="0"/>
              <a:ea typeface="ＭＳ Ｐゴシック" pitchFamily="34" charset="-128"/>
              <a:cs typeface="Times New Roman" panose="02020603050405020304" pitchFamily="18" charset="0"/>
            </a:endParaRPr>
          </a:p>
          <a:p>
            <a:pPr marL="568325" lvl="2">
              <a:lnSpc>
                <a:spcPct val="120000"/>
              </a:lnSpc>
            </a:pPr>
            <a:r>
              <a:rPr lang="en-US" altLang="en-US" sz="1100" dirty="0">
                <a:latin typeface="Arial"/>
                <a:ea typeface="ＭＳ Ｐゴシック"/>
                <a:cs typeface="Times New Roman"/>
              </a:rPr>
              <a:t>		</a:t>
            </a:r>
            <a:endParaRPr lang="en-US" sz="1100" dirty="0">
              <a:latin typeface="Arial"/>
              <a:ea typeface="ＭＳ Ｐゴシック"/>
              <a:cs typeface="Times New Roman"/>
            </a:endParaRPr>
          </a:p>
          <a:p>
            <a:pPr marL="514350" lvl="1" indent="-171450">
              <a:spcBef>
                <a:spcPct val="20000"/>
              </a:spcBef>
              <a:buFont typeface="Arial" panose="020B0604020202020204" pitchFamily="34" charset="0"/>
              <a:buChar char="•"/>
              <a:defRPr/>
            </a:pP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3833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13EA051-23B6-DDD5-A540-433ED984733B}"/>
              </a:ext>
            </a:extLst>
          </p:cNvPr>
          <p:cNvSpPr>
            <a:spLocks noGrp="1"/>
          </p:cNvSpPr>
          <p:nvPr>
            <p:ph type="body" sz="quarter" idx="13"/>
          </p:nvPr>
        </p:nvSpPr>
        <p:spPr/>
        <p:txBody>
          <a:bodyPr/>
          <a:lstStyle/>
          <a:p>
            <a:r>
              <a:rPr lang="en-US" dirty="0"/>
              <a:t>Unclassified</a:t>
            </a:r>
          </a:p>
        </p:txBody>
      </p:sp>
      <p:pic>
        <p:nvPicPr>
          <p:cNvPr id="5" name="Picture 4" descr="FBI Uniform Crime Reporting National Incident-Based Reporting System (NIBRS) logo banner">
            <a:extLst>
              <a:ext uri="{FF2B5EF4-FFF2-40B4-BE49-F238E27FC236}">
                <a16:creationId xmlns:a16="http://schemas.microsoft.com/office/drawing/2014/main" id="{092C1D0F-BFC7-FE2F-32CE-5B009EAB1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76" y="483367"/>
            <a:ext cx="3608244" cy="954603"/>
          </a:xfrm>
          <a:prstGeom prst="rect">
            <a:avLst/>
          </a:prstGeom>
          <a:effectLst/>
        </p:spPr>
      </p:pic>
      <p:sp>
        <p:nvSpPr>
          <p:cNvPr id="10" name="TextBox 9">
            <a:extLst>
              <a:ext uri="{FF2B5EF4-FFF2-40B4-BE49-F238E27FC236}">
                <a16:creationId xmlns:a16="http://schemas.microsoft.com/office/drawing/2014/main" id="{CD177CA5-0C8A-EF00-AE67-F9227FC1B2E6}"/>
              </a:ext>
            </a:extLst>
          </p:cNvPr>
          <p:cNvSpPr txBox="1"/>
          <p:nvPr/>
        </p:nvSpPr>
        <p:spPr>
          <a:xfrm>
            <a:off x="4214812" y="2971800"/>
            <a:ext cx="914400" cy="914400"/>
          </a:xfrm>
          <a:prstGeom prst="rect">
            <a:avLst/>
          </a:prstGeom>
        </p:spPr>
        <p:txBody>
          <a:bodyPr wrap="square" rtlCol="0">
            <a:noAutofit/>
          </a:bodyPr>
          <a:lstStyle/>
          <a:p>
            <a:pPr algn="l"/>
            <a:endParaRPr lang="en-US" dirty="0"/>
          </a:p>
        </p:txBody>
      </p:sp>
      <p:sp>
        <p:nvSpPr>
          <p:cNvPr id="3" name="Title 1">
            <a:extLst>
              <a:ext uri="{FF2B5EF4-FFF2-40B4-BE49-F238E27FC236}">
                <a16:creationId xmlns:a16="http://schemas.microsoft.com/office/drawing/2014/main" id="{523BE499-C03D-2660-E40B-D9871668EC6B}"/>
              </a:ext>
            </a:extLst>
          </p:cNvPr>
          <p:cNvSpPr txBox="1">
            <a:spLocks/>
          </p:cNvSpPr>
          <p:nvPr/>
        </p:nvSpPr>
        <p:spPr>
          <a:xfrm>
            <a:off x="3303992" y="363255"/>
            <a:ext cx="6050071" cy="1129598"/>
          </a:xfrm>
          <a:prstGeom prst="rect">
            <a:avLst/>
          </a:prstGeom>
        </p:spPr>
        <p:txBody>
          <a:bodyPr vert="horz" lIns="91440" tIns="45720" rIns="91440" bIns="45720" rtlCol="0" anchor="ctr">
            <a:noAutofit/>
          </a:bodyPr>
          <a:lstStyle>
            <a:lvl1pPr algn="l" defTabSz="685783" rtl="0" eaLnBrk="1" latinLnBrk="0" hangingPunct="1">
              <a:lnSpc>
                <a:spcPct val="120000"/>
              </a:lnSpc>
              <a:spcBef>
                <a:spcPct val="0"/>
              </a:spcBef>
              <a:spcAft>
                <a:spcPts val="0"/>
              </a:spcAft>
              <a:buNone/>
              <a:defRPr sz="1900" b="0" i="0" kern="1200">
                <a:solidFill>
                  <a:srgbClr val="36619B"/>
                </a:solidFill>
                <a:latin typeface="Arial" panose="020B0604020202020204" pitchFamily="34" charset="0"/>
                <a:ea typeface="+mj-ea"/>
                <a:cs typeface="Arial" panose="020B0604020202020204" pitchFamily="34" charset="0"/>
              </a:defRPr>
            </a:lvl1pPr>
          </a:lstStyle>
          <a:p>
            <a:pPr algn="ctr"/>
            <a:endParaRPr lang="en-US" sz="2400" b="1" dirty="0">
              <a:solidFill>
                <a:schemeClr val="tx1"/>
              </a:solidFill>
            </a:endParaRPr>
          </a:p>
        </p:txBody>
      </p:sp>
      <p:sp>
        <p:nvSpPr>
          <p:cNvPr id="7" name="TextBox 6">
            <a:extLst>
              <a:ext uri="{FF2B5EF4-FFF2-40B4-BE49-F238E27FC236}">
                <a16:creationId xmlns:a16="http://schemas.microsoft.com/office/drawing/2014/main" id="{C5B83343-181E-87FD-E4AC-4A0F30FAA4D0}"/>
              </a:ext>
            </a:extLst>
          </p:cNvPr>
          <p:cNvSpPr txBox="1"/>
          <p:nvPr/>
        </p:nvSpPr>
        <p:spPr>
          <a:xfrm>
            <a:off x="4387273" y="776002"/>
            <a:ext cx="5226818" cy="523220"/>
          </a:xfrm>
          <a:prstGeom prst="rect">
            <a:avLst/>
          </a:prstGeom>
          <a:noFill/>
        </p:spPr>
        <p:txBody>
          <a:bodyPr wrap="square">
            <a:spAutoFit/>
          </a:bodyPr>
          <a:lstStyle/>
          <a:p>
            <a:r>
              <a:rPr lang="en-US" sz="2800" dirty="0">
                <a:solidFill>
                  <a:schemeClr val="tx1"/>
                </a:solidFill>
                <a:latin typeface="Arial" panose="020B0604020202020204" pitchFamily="34" charset="0"/>
                <a:cs typeface="Arial" panose="020B0604020202020204" pitchFamily="34" charset="0"/>
              </a:rPr>
              <a:t>Group A Offenses</a:t>
            </a:r>
            <a:endParaRPr lang="en-US" sz="28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6BB8C36-EFCE-57C8-57DC-2346AA7AACE9}"/>
              </a:ext>
            </a:extLst>
          </p:cNvPr>
          <p:cNvSpPr/>
          <p:nvPr/>
        </p:nvSpPr>
        <p:spPr>
          <a:xfrm>
            <a:off x="572176" y="1591004"/>
            <a:ext cx="3732993" cy="4097275"/>
          </a:xfrm>
          <a:prstGeom prst="rect">
            <a:avLst/>
          </a:prstGeom>
        </p:spPr>
        <p:txBody>
          <a:bodyPr wrap="square">
            <a:spAutoFit/>
          </a:bodyPr>
          <a:lstStyle/>
          <a:p>
            <a:pPr>
              <a:tabLst>
                <a:tab pos="42863" algn="l"/>
                <a:tab pos="231775" algn="l"/>
              </a:tabLst>
            </a:pPr>
            <a:r>
              <a:rPr lang="en-US" altLang="en-US" sz="1200" dirty="0">
                <a:latin typeface="Arial" panose="020B0604020202020204" pitchFamily="34" charset="0"/>
                <a:cs typeface="Arial" panose="020B0604020202020204" pitchFamily="34" charset="0"/>
              </a:rPr>
              <a:t>  1. Arson</a:t>
            </a:r>
          </a:p>
          <a:p>
            <a:pPr eaLnBrk="1" hangingPunct="1"/>
            <a:r>
              <a:rPr lang="en-US" altLang="en-US" sz="1200" dirty="0">
                <a:latin typeface="Arial" panose="020B0604020202020204" pitchFamily="34" charset="0"/>
                <a:cs typeface="Arial" panose="020B0604020202020204" pitchFamily="34" charset="0"/>
              </a:rPr>
              <a:t>  2. Assault Offenses – </a:t>
            </a:r>
          </a:p>
          <a:p>
            <a:pPr>
              <a:tabLst>
                <a:tab pos="214313" algn="l"/>
              </a:tabLst>
            </a:pPr>
            <a:r>
              <a:rPr lang="en-US" altLang="en-US" sz="1200" dirty="0">
                <a:latin typeface="Arial" panose="020B0604020202020204" pitchFamily="34" charset="0"/>
                <a:cs typeface="Arial" panose="020B0604020202020204" pitchFamily="34" charset="0"/>
              </a:rPr>
              <a:t>         Aggravated Assault </a:t>
            </a:r>
          </a:p>
          <a:p>
            <a:pPr eaLnBrk="1" hangingPunct="1"/>
            <a:r>
              <a:rPr lang="en-US" altLang="en-US" sz="1200" dirty="0">
                <a:latin typeface="Arial" panose="020B0604020202020204" pitchFamily="34" charset="0"/>
                <a:cs typeface="Arial" panose="020B0604020202020204" pitchFamily="34" charset="0"/>
              </a:rPr>
              <a:t>         Simple Assault </a:t>
            </a:r>
          </a:p>
          <a:p>
            <a:pPr>
              <a:tabLst>
                <a:tab pos="214313" algn="l"/>
              </a:tabLst>
            </a:pPr>
            <a:r>
              <a:rPr lang="en-US" altLang="en-US" sz="1200" dirty="0">
                <a:latin typeface="Arial" panose="020B0604020202020204" pitchFamily="34" charset="0"/>
                <a:cs typeface="Arial" panose="020B0604020202020204" pitchFamily="34" charset="0"/>
              </a:rPr>
              <a:t>         Intimidation </a:t>
            </a:r>
          </a:p>
          <a:p>
            <a:pPr eaLnBrk="1" hangingPunct="1"/>
            <a:r>
              <a:rPr lang="en-US" altLang="en-US" sz="1200" dirty="0">
                <a:latin typeface="Arial" panose="020B0604020202020204" pitchFamily="34" charset="0"/>
                <a:cs typeface="Arial" panose="020B0604020202020204" pitchFamily="34" charset="0"/>
              </a:rPr>
              <a:t>  3. Bribery </a:t>
            </a:r>
          </a:p>
          <a:p>
            <a:pPr eaLnBrk="1" hangingPunct="1"/>
            <a:r>
              <a:rPr lang="en-US" altLang="en-US" sz="1200" dirty="0">
                <a:latin typeface="Arial" panose="020B0604020202020204" pitchFamily="34" charset="0"/>
                <a:cs typeface="Arial" panose="020B0604020202020204" pitchFamily="34" charset="0"/>
              </a:rPr>
              <a:t>  4. Burglary/Breaking and Entering </a:t>
            </a:r>
          </a:p>
          <a:p>
            <a:pPr eaLnBrk="1" hangingPunct="1"/>
            <a:r>
              <a:rPr lang="en-US" altLang="en-US" sz="1200" dirty="0">
                <a:latin typeface="Arial" panose="020B0604020202020204" pitchFamily="34" charset="0"/>
                <a:cs typeface="Arial" panose="020B0604020202020204" pitchFamily="34" charset="0"/>
              </a:rPr>
              <a:t>  5. Commerce Violations –</a:t>
            </a:r>
          </a:p>
          <a:p>
            <a:pPr>
              <a:tabLst>
                <a:tab pos="255985" algn="l"/>
              </a:tabLst>
            </a:pPr>
            <a:r>
              <a:rPr lang="en-US" altLang="en-US" sz="1200" dirty="0">
                <a:latin typeface="Arial" panose="020B0604020202020204" pitchFamily="34" charset="0"/>
                <a:cs typeface="Arial" panose="020B0604020202020204" pitchFamily="34" charset="0"/>
              </a:rPr>
              <a:t>        Import Violations</a:t>
            </a:r>
            <a:r>
              <a:rPr lang="en-US" altLang="en-US" sz="1200" b="1" dirty="0">
                <a:latin typeface="Arial" panose="020B0604020202020204" pitchFamily="34" charset="0"/>
                <a:cs typeface="Arial" panose="020B0604020202020204" pitchFamily="34" charset="0"/>
              </a:rPr>
              <a:t>*</a:t>
            </a:r>
          </a:p>
          <a:p>
            <a:pPr>
              <a:tabLst>
                <a:tab pos="255985" algn="l"/>
              </a:tabLst>
            </a:pPr>
            <a:r>
              <a:rPr lang="en-US" altLang="en-US" sz="1200" dirty="0">
                <a:latin typeface="Arial" panose="020B0604020202020204" pitchFamily="34" charset="0"/>
                <a:cs typeface="Arial" panose="020B0604020202020204" pitchFamily="34" charset="0"/>
              </a:rPr>
              <a:t>	  Export Violations</a:t>
            </a:r>
            <a:r>
              <a:rPr lang="en-US" altLang="en-US" sz="1200" b="1" dirty="0">
                <a:latin typeface="Arial" panose="020B0604020202020204" pitchFamily="34" charset="0"/>
                <a:cs typeface="Arial" panose="020B0604020202020204" pitchFamily="34" charset="0"/>
              </a:rPr>
              <a:t>*</a:t>
            </a:r>
          </a:p>
          <a:p>
            <a:pPr>
              <a:tabLst>
                <a:tab pos="255985" algn="l"/>
              </a:tabLst>
            </a:pPr>
            <a:r>
              <a:rPr lang="en-US" altLang="en-US" sz="1200" dirty="0">
                <a:latin typeface="Arial" panose="020B0604020202020204" pitchFamily="34" charset="0"/>
                <a:cs typeface="Arial" panose="020B0604020202020204" pitchFamily="34" charset="0"/>
              </a:rPr>
              <a:t>	  Federal Liquor Offenses</a:t>
            </a:r>
            <a:r>
              <a:rPr lang="en-US" altLang="en-US" sz="1200" b="1" dirty="0">
                <a:latin typeface="Arial" panose="020B0604020202020204" pitchFamily="34" charset="0"/>
                <a:cs typeface="Arial" panose="020B0604020202020204" pitchFamily="34" charset="0"/>
              </a:rPr>
              <a:t>*</a:t>
            </a:r>
          </a:p>
          <a:p>
            <a:pPr>
              <a:tabLst>
                <a:tab pos="255985" algn="l"/>
              </a:tabLst>
            </a:pPr>
            <a:r>
              <a:rPr lang="en-US" altLang="en-US" sz="1200" dirty="0">
                <a:latin typeface="Arial" panose="020B0604020202020204" pitchFamily="34" charset="0"/>
                <a:cs typeface="Arial" panose="020B0604020202020204" pitchFamily="34" charset="0"/>
              </a:rPr>
              <a:t>	  Federal Tobacco Offenses</a:t>
            </a:r>
            <a:r>
              <a:rPr lang="en-US" altLang="en-US" sz="1200" b="1" dirty="0">
                <a:latin typeface="Arial" panose="020B0604020202020204" pitchFamily="34" charset="0"/>
                <a:cs typeface="Arial" panose="020B0604020202020204" pitchFamily="34" charset="0"/>
              </a:rPr>
              <a:t>*</a:t>
            </a:r>
          </a:p>
          <a:p>
            <a:pPr>
              <a:tabLst>
                <a:tab pos="347663" algn="l"/>
              </a:tabLst>
            </a:pPr>
            <a:r>
              <a:rPr lang="en-US" altLang="en-US" sz="1200" dirty="0">
                <a:latin typeface="Arial" panose="020B0604020202020204" pitchFamily="34" charset="0"/>
                <a:cs typeface="Arial" panose="020B0604020202020204" pitchFamily="34" charset="0"/>
              </a:rPr>
              <a:t>	Wildlife Trafficking</a:t>
            </a:r>
            <a:r>
              <a:rPr lang="en-US" altLang="en-US" sz="1200" b="1" dirty="0">
                <a:latin typeface="Arial" panose="020B0604020202020204" pitchFamily="34" charset="0"/>
                <a:cs typeface="Arial" panose="020B0604020202020204" pitchFamily="34" charset="0"/>
              </a:rPr>
              <a:t>*</a:t>
            </a:r>
          </a:p>
          <a:p>
            <a:pPr>
              <a:tabLst>
                <a:tab pos="255985" algn="l"/>
              </a:tabLst>
            </a:pPr>
            <a:r>
              <a:rPr lang="en-US" altLang="en-US" sz="1200" dirty="0">
                <a:latin typeface="Arial" panose="020B0604020202020204" pitchFamily="34" charset="0"/>
                <a:cs typeface="Arial" panose="020B0604020202020204" pitchFamily="34" charset="0"/>
              </a:rPr>
              <a:t>  6. Counterfeiting/Forgery </a:t>
            </a:r>
          </a:p>
          <a:p>
            <a:pPr eaLnBrk="1" hangingPunct="1"/>
            <a:r>
              <a:rPr lang="en-US" altLang="en-US" sz="1200" dirty="0">
                <a:latin typeface="Arial" panose="020B0604020202020204" pitchFamily="34" charset="0"/>
                <a:cs typeface="Arial" panose="020B0604020202020204" pitchFamily="34" charset="0"/>
              </a:rPr>
              <a:t>  7. Destruction/Damage/Vandalism  </a:t>
            </a:r>
          </a:p>
          <a:p>
            <a:pPr eaLnBrk="1" hangingPunct="1"/>
            <a:r>
              <a:rPr lang="en-US" altLang="en-US" sz="1200" dirty="0">
                <a:latin typeface="Arial" panose="020B0604020202020204" pitchFamily="34" charset="0"/>
                <a:cs typeface="Arial" panose="020B0604020202020204" pitchFamily="34" charset="0"/>
              </a:rPr>
              <a:t>  8. Drug/Narcotic Offenses – </a:t>
            </a:r>
          </a:p>
          <a:p>
            <a:pPr eaLnBrk="1" hangingPunct="1"/>
            <a:r>
              <a:rPr lang="en-US" altLang="en-US" sz="1200" dirty="0">
                <a:latin typeface="Arial" panose="020B0604020202020204" pitchFamily="34" charset="0"/>
                <a:cs typeface="Arial" panose="020B0604020202020204" pitchFamily="34" charset="0"/>
              </a:rPr>
              <a:t>        Drug/Narcotic Violations </a:t>
            </a:r>
          </a:p>
          <a:p>
            <a:pPr eaLnBrk="1" hangingPunct="1">
              <a:tabLst>
                <a:tab pos="347663" algn="l"/>
              </a:tabLst>
            </a:pPr>
            <a:r>
              <a:rPr lang="en-US" altLang="en-US" sz="1200" dirty="0">
                <a:latin typeface="Arial" panose="020B0604020202020204" pitchFamily="34" charset="0"/>
                <a:cs typeface="Arial" panose="020B0604020202020204" pitchFamily="34" charset="0"/>
              </a:rPr>
              <a:t>        Drug Equipment Violations </a:t>
            </a:r>
          </a:p>
          <a:p>
            <a:pPr eaLnBrk="1" hangingPunct="1"/>
            <a:r>
              <a:rPr lang="en-US" altLang="en-US" sz="1200" dirty="0">
                <a:latin typeface="Arial" panose="020B0604020202020204" pitchFamily="34" charset="0"/>
                <a:cs typeface="Arial" panose="020B0604020202020204" pitchFamily="34" charset="0"/>
              </a:rPr>
              <a:t>  9. Embezzlement </a:t>
            </a:r>
          </a:p>
          <a:p>
            <a:pPr eaLnBrk="1" hangingPunct="1"/>
            <a:r>
              <a:rPr lang="en-US" altLang="en-US" sz="1200" dirty="0">
                <a:latin typeface="Arial" panose="020B0604020202020204" pitchFamily="34" charset="0"/>
                <a:cs typeface="Arial" panose="020B0604020202020204" pitchFamily="34" charset="0"/>
              </a:rPr>
              <a:t>10. Espionage</a:t>
            </a:r>
            <a:r>
              <a:rPr lang="en-US" altLang="en-US" sz="1200" b="1" dirty="0">
                <a:latin typeface="Arial" panose="020B0604020202020204" pitchFamily="34" charset="0"/>
                <a:cs typeface="Arial" panose="020B0604020202020204" pitchFamily="34" charset="0"/>
              </a:rPr>
              <a:t>*</a:t>
            </a:r>
          </a:p>
          <a:p>
            <a:pPr eaLnBrk="1" hangingPunct="1"/>
            <a:r>
              <a:rPr lang="en-US" altLang="en-US" sz="1200" dirty="0">
                <a:latin typeface="Arial" panose="020B0604020202020204" pitchFamily="34" charset="0"/>
                <a:cs typeface="Arial" panose="020B0604020202020204" pitchFamily="34" charset="0"/>
              </a:rPr>
              <a:t>11. Extortion/Blackmail</a:t>
            </a:r>
          </a:p>
          <a:p>
            <a:pPr eaLnBrk="1" hangingPunct="1"/>
            <a:endParaRPr lang="en-US" sz="825"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38D728B-4C76-3FAB-9323-DC5CCE3CD31D}"/>
              </a:ext>
            </a:extLst>
          </p:cNvPr>
          <p:cNvSpPr/>
          <p:nvPr/>
        </p:nvSpPr>
        <p:spPr>
          <a:xfrm>
            <a:off x="4838833" y="1591004"/>
            <a:ext cx="3933015" cy="4339650"/>
          </a:xfrm>
          <a:prstGeom prst="rect">
            <a:avLst/>
          </a:prstGeom>
        </p:spPr>
        <p:txBody>
          <a:bodyPr wrap="square">
            <a:spAutoFit/>
          </a:bodyPr>
          <a:lstStyle/>
          <a:p>
            <a:pPr eaLnBrk="1" hangingPunct="1"/>
            <a:r>
              <a:rPr lang="en-US" altLang="en-US" sz="1200" dirty="0">
                <a:latin typeface="Arial" panose="020B0604020202020204" pitchFamily="34" charset="0"/>
                <a:cs typeface="Arial" panose="020B0604020202020204" pitchFamily="34" charset="0"/>
              </a:rPr>
              <a:t>12. Fraud Offenses – </a:t>
            </a:r>
          </a:p>
          <a:p>
            <a:pPr eaLnBrk="1" hangingPunct="1"/>
            <a:r>
              <a:rPr lang="en-US" altLang="en-US" sz="1200" dirty="0">
                <a:latin typeface="Arial" panose="020B0604020202020204" pitchFamily="34" charset="0"/>
                <a:cs typeface="Arial" panose="020B0604020202020204" pitchFamily="34" charset="0"/>
              </a:rPr>
              <a:t>         False Pretenses/Swindle/Confidence Game</a:t>
            </a:r>
          </a:p>
          <a:p>
            <a:pPr eaLnBrk="1" hangingPunct="1"/>
            <a:r>
              <a:rPr lang="en-US" altLang="en-US" sz="1200" dirty="0">
                <a:latin typeface="Arial" panose="020B0604020202020204" pitchFamily="34" charset="0"/>
                <a:cs typeface="Arial" panose="020B0604020202020204" pitchFamily="34" charset="0"/>
              </a:rPr>
              <a:t>         Credit Card/Automatic Teller Machine Fraud</a:t>
            </a:r>
          </a:p>
          <a:p>
            <a:pPr eaLnBrk="1" hangingPunct="1"/>
            <a:r>
              <a:rPr lang="en-US" altLang="en-US" sz="1200" dirty="0">
                <a:latin typeface="Arial" panose="020B0604020202020204" pitchFamily="34" charset="0"/>
                <a:cs typeface="Arial" panose="020B0604020202020204" pitchFamily="34" charset="0"/>
              </a:rPr>
              <a:t>         Impersonation</a:t>
            </a:r>
          </a:p>
          <a:p>
            <a:pPr eaLnBrk="1" hangingPunct="1"/>
            <a:r>
              <a:rPr lang="en-US" altLang="en-US" sz="1200" dirty="0">
                <a:latin typeface="Arial" panose="020B0604020202020204" pitchFamily="34" charset="0"/>
                <a:cs typeface="Arial" panose="020B0604020202020204" pitchFamily="34" charset="0"/>
              </a:rPr>
              <a:t>         Welfare Fraud</a:t>
            </a:r>
          </a:p>
          <a:p>
            <a:pPr indent="210741">
              <a:tabLst>
                <a:tab pos="210741" algn="l"/>
              </a:tabLst>
            </a:pPr>
            <a:r>
              <a:rPr lang="en-US" altLang="en-US" sz="1200" dirty="0">
                <a:latin typeface="Arial" panose="020B0604020202020204" pitchFamily="34" charset="0"/>
                <a:cs typeface="Arial" panose="020B0604020202020204" pitchFamily="34" charset="0"/>
              </a:rPr>
              <a:t>    Wire Fraud</a:t>
            </a:r>
          </a:p>
          <a:p>
            <a:pPr>
              <a:tabLst>
                <a:tab pos="171450" algn="l"/>
              </a:tabLst>
            </a:pPr>
            <a:r>
              <a:rPr lang="en-US" altLang="en-US" sz="1200" dirty="0">
                <a:latin typeface="Arial" panose="020B0604020202020204" pitchFamily="34" charset="0"/>
                <a:cs typeface="Arial" panose="020B0604020202020204" pitchFamily="34" charset="0"/>
              </a:rPr>
              <a:t>         Identity Theft</a:t>
            </a:r>
          </a:p>
          <a:p>
            <a:pPr>
              <a:tabLst>
                <a:tab pos="216694" algn="l"/>
              </a:tabLst>
            </a:pPr>
            <a:r>
              <a:rPr lang="en-US" altLang="en-US" sz="1200" dirty="0">
                <a:latin typeface="Arial" panose="020B0604020202020204" pitchFamily="34" charset="0"/>
                <a:cs typeface="Arial" panose="020B0604020202020204" pitchFamily="34" charset="0"/>
              </a:rPr>
              <a:t>	    Hacking/Computer Invasion</a:t>
            </a:r>
          </a:p>
          <a:p>
            <a:pPr>
              <a:tabLst>
                <a:tab pos="228600" algn="l"/>
              </a:tabLst>
            </a:pPr>
            <a:r>
              <a:rPr lang="en-US" altLang="en-US" sz="1200" dirty="0">
                <a:latin typeface="Arial" panose="020B0604020202020204" pitchFamily="34" charset="0"/>
                <a:cs typeface="Arial" panose="020B0604020202020204" pitchFamily="34" charset="0"/>
              </a:rPr>
              <a:t>	    Money Laundering</a:t>
            </a:r>
            <a:r>
              <a:rPr lang="en-US" altLang="en-US" sz="1200" b="1" dirty="0">
                <a:latin typeface="Arial" panose="020B0604020202020204" pitchFamily="34" charset="0"/>
                <a:cs typeface="Arial" panose="020B0604020202020204" pitchFamily="34" charset="0"/>
              </a:rPr>
              <a:t>*</a:t>
            </a:r>
            <a:r>
              <a:rPr lang="en-US" altLang="en-US" sz="1200" dirty="0">
                <a:latin typeface="Arial" panose="020B0604020202020204" pitchFamily="34" charset="0"/>
                <a:cs typeface="Arial" panose="020B0604020202020204" pitchFamily="34" charset="0"/>
              </a:rPr>
              <a:t>	</a:t>
            </a:r>
          </a:p>
          <a:p>
            <a:pPr eaLnBrk="1" hangingPunct="1"/>
            <a:r>
              <a:rPr lang="en-US" altLang="en-US" sz="1200" dirty="0">
                <a:latin typeface="Arial" panose="020B0604020202020204" pitchFamily="34" charset="0"/>
                <a:cs typeface="Arial" panose="020B0604020202020204" pitchFamily="34" charset="0"/>
              </a:rPr>
              <a:t>13. Fugitive Offenses –</a:t>
            </a:r>
          </a:p>
          <a:p>
            <a:pPr>
              <a:tabLst>
                <a:tab pos="214313" algn="l"/>
                <a:tab pos="297656" algn="l"/>
              </a:tabLst>
            </a:pPr>
            <a:r>
              <a:rPr lang="en-US" altLang="en-US" sz="1200" dirty="0">
                <a:latin typeface="Arial" panose="020B0604020202020204" pitchFamily="34" charset="0"/>
                <a:cs typeface="Arial" panose="020B0604020202020204" pitchFamily="34" charset="0"/>
              </a:rPr>
              <a:t>	    Fugitive (Harboring Escapee/Concealing 			  from Arrest)</a:t>
            </a:r>
            <a:r>
              <a:rPr lang="en-US" altLang="en-US" sz="1200" b="1" dirty="0">
                <a:latin typeface="Arial" panose="020B0604020202020204" pitchFamily="34" charset="0"/>
                <a:cs typeface="Arial" panose="020B0604020202020204" pitchFamily="34" charset="0"/>
              </a:rPr>
              <a:t>*</a:t>
            </a:r>
          </a:p>
          <a:p>
            <a:pPr>
              <a:tabLst>
                <a:tab pos="214313" algn="l"/>
                <a:tab pos="297656" algn="l"/>
              </a:tabLst>
            </a:pPr>
            <a:r>
              <a:rPr lang="en-US" altLang="en-US" sz="1200" dirty="0">
                <a:latin typeface="Arial" panose="020B0604020202020204" pitchFamily="34" charset="0"/>
                <a:cs typeface="Arial" panose="020B0604020202020204" pitchFamily="34" charset="0"/>
              </a:rPr>
              <a:t>	    Flight to Avoid Prosecution</a:t>
            </a:r>
            <a:r>
              <a:rPr lang="en-US" altLang="en-US" sz="1200" b="1" dirty="0">
                <a:latin typeface="Arial" panose="020B0604020202020204" pitchFamily="34" charset="0"/>
                <a:cs typeface="Arial" panose="020B0604020202020204" pitchFamily="34" charset="0"/>
              </a:rPr>
              <a:t>*</a:t>
            </a:r>
          </a:p>
          <a:p>
            <a:pPr>
              <a:tabLst>
                <a:tab pos="214313" algn="l"/>
                <a:tab pos="297656" algn="l"/>
              </a:tabLst>
            </a:pPr>
            <a:r>
              <a:rPr lang="en-US" altLang="en-US" sz="1200" b="1" dirty="0">
                <a:latin typeface="Arial" panose="020B0604020202020204" pitchFamily="34" charset="0"/>
                <a:cs typeface="Arial" panose="020B0604020202020204" pitchFamily="34" charset="0"/>
              </a:rPr>
              <a:t>		  </a:t>
            </a:r>
            <a:r>
              <a:rPr lang="en-US" altLang="en-US" sz="1200" dirty="0">
                <a:latin typeface="Arial" panose="020B0604020202020204" pitchFamily="34" charset="0"/>
                <a:cs typeface="Arial" panose="020B0604020202020204" pitchFamily="34" charset="0"/>
              </a:rPr>
              <a:t>Flight to Avoid Deportation*</a:t>
            </a:r>
            <a:endParaRPr lang="en-US" altLang="en-US" sz="1200" b="1" dirty="0">
              <a:latin typeface="Arial" panose="020B0604020202020204" pitchFamily="34" charset="0"/>
              <a:cs typeface="Arial" panose="020B0604020202020204" pitchFamily="34" charset="0"/>
            </a:endParaRPr>
          </a:p>
          <a:p>
            <a:pPr>
              <a:tabLst>
                <a:tab pos="228600" algn="l"/>
                <a:tab pos="347663" algn="l"/>
              </a:tabLst>
            </a:pPr>
            <a:r>
              <a:rPr lang="en-US" altLang="en-US" sz="1200" dirty="0">
                <a:latin typeface="Arial" panose="020B0604020202020204" pitchFamily="34" charset="0"/>
                <a:cs typeface="Arial" panose="020B0604020202020204" pitchFamily="34" charset="0"/>
              </a:rPr>
              <a:t>14. Gambling Offenses – </a:t>
            </a:r>
          </a:p>
          <a:p>
            <a:pPr eaLnBrk="1" hangingPunct="1"/>
            <a:r>
              <a:rPr lang="en-US" altLang="en-US" sz="1200" dirty="0">
                <a:latin typeface="Arial" panose="020B0604020202020204" pitchFamily="34" charset="0"/>
                <a:cs typeface="Arial" panose="020B0604020202020204" pitchFamily="34" charset="0"/>
              </a:rPr>
              <a:t>         Betting/Wagering </a:t>
            </a:r>
          </a:p>
          <a:p>
            <a:pPr marL="342900" indent="-342900"/>
            <a:r>
              <a:rPr lang="en-US" altLang="en-US" sz="1200" dirty="0">
                <a:latin typeface="Arial" panose="020B0604020202020204" pitchFamily="34" charset="0"/>
                <a:cs typeface="Arial" panose="020B0604020202020204" pitchFamily="34" charset="0"/>
              </a:rPr>
              <a:t>         Operating/Promoting/Assisting Gambling</a:t>
            </a:r>
          </a:p>
          <a:p>
            <a:pPr eaLnBrk="1" hangingPunct="1"/>
            <a:r>
              <a:rPr lang="en-US" altLang="en-US" sz="1200" dirty="0">
                <a:latin typeface="Arial" panose="020B0604020202020204" pitchFamily="34" charset="0"/>
                <a:cs typeface="Arial" panose="020B0604020202020204" pitchFamily="34" charset="0"/>
              </a:rPr>
              <a:t>         Gambling Equipment Violations</a:t>
            </a:r>
          </a:p>
          <a:p>
            <a:pPr eaLnBrk="1" hangingPunct="1"/>
            <a:r>
              <a:rPr lang="en-US" altLang="en-US" sz="1200" dirty="0">
                <a:latin typeface="Arial" panose="020B0604020202020204" pitchFamily="34" charset="0"/>
                <a:cs typeface="Arial" panose="020B0604020202020204" pitchFamily="34" charset="0"/>
              </a:rPr>
              <a:t>         Sports Tampering </a:t>
            </a:r>
          </a:p>
          <a:p>
            <a:pPr eaLnBrk="1" hangingPunct="1"/>
            <a:r>
              <a:rPr lang="en-US" altLang="en-US" sz="1200" dirty="0">
                <a:latin typeface="Arial" panose="020B0604020202020204" pitchFamily="34" charset="0"/>
                <a:cs typeface="Arial" panose="020B0604020202020204" pitchFamily="34" charset="0"/>
              </a:rPr>
              <a:t>15. Homicide Offenses – </a:t>
            </a:r>
          </a:p>
          <a:p>
            <a:pPr marL="342900" indent="-342900"/>
            <a:r>
              <a:rPr lang="en-US" altLang="en-US" sz="1200" dirty="0">
                <a:latin typeface="Arial" panose="020B0604020202020204" pitchFamily="34" charset="0"/>
                <a:cs typeface="Arial" panose="020B0604020202020204" pitchFamily="34" charset="0"/>
              </a:rPr>
              <a:t>         Murder and Nonnegligent  Manslaughter</a:t>
            </a:r>
          </a:p>
          <a:p>
            <a:pPr eaLnBrk="1" hangingPunct="1"/>
            <a:r>
              <a:rPr lang="en-US" altLang="en-US" sz="1200" dirty="0">
                <a:latin typeface="Arial" panose="020B0604020202020204" pitchFamily="34" charset="0"/>
                <a:cs typeface="Arial" panose="020B0604020202020204" pitchFamily="34" charset="0"/>
              </a:rPr>
              <a:t>         Negligent Manslaughter</a:t>
            </a:r>
          </a:p>
          <a:p>
            <a:pPr eaLnBrk="1" hangingPunct="1"/>
            <a:r>
              <a:rPr lang="en-US" altLang="en-US" sz="1200" dirty="0">
                <a:latin typeface="Arial" panose="020B0604020202020204" pitchFamily="34" charset="0"/>
                <a:cs typeface="Arial" panose="020B0604020202020204" pitchFamily="34" charset="0"/>
              </a:rPr>
              <a:t>         Justifiable Homicide </a:t>
            </a:r>
          </a:p>
        </p:txBody>
      </p:sp>
      <p:sp>
        <p:nvSpPr>
          <p:cNvPr id="2" name="TextBox 1">
            <a:extLst>
              <a:ext uri="{FF2B5EF4-FFF2-40B4-BE49-F238E27FC236}">
                <a16:creationId xmlns:a16="http://schemas.microsoft.com/office/drawing/2014/main" id="{D152BD19-CD1B-04D0-AE8A-FD8555E8253F}"/>
              </a:ext>
            </a:extLst>
          </p:cNvPr>
          <p:cNvSpPr txBox="1"/>
          <p:nvPr/>
        </p:nvSpPr>
        <p:spPr>
          <a:xfrm>
            <a:off x="4305169" y="5971151"/>
            <a:ext cx="4559699" cy="53193"/>
          </a:xfrm>
          <a:prstGeom prst="rect">
            <a:avLst/>
          </a:prstGeom>
        </p:spPr>
        <p:txBody>
          <a:bodyPr wrap="square" rtlCol="0">
            <a:noAutofit/>
          </a:bodyPr>
          <a:lstStyle/>
          <a:p>
            <a:r>
              <a:rPr lang="en-US" altLang="en-US" sz="1000" dirty="0">
                <a:latin typeface="Times New Roman" panose="02020603050405020304" pitchFamily="18" charset="0"/>
                <a:cs typeface="Times New Roman" panose="02020603050405020304" pitchFamily="18" charset="0"/>
              </a:rPr>
              <a:t>*Offenses that can only be reported by a federal or tribal law enforcement agency.</a:t>
            </a:r>
          </a:p>
          <a:p>
            <a:pPr algn="l"/>
            <a:endParaRPr lang="en-US" dirty="0"/>
          </a:p>
        </p:txBody>
      </p:sp>
    </p:spTree>
    <p:extLst>
      <p:ext uri="{BB962C8B-B14F-4D97-AF65-F5344CB8AC3E}">
        <p14:creationId xmlns:p14="http://schemas.microsoft.com/office/powerpoint/2010/main" val="1241160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13EA051-23B6-DDD5-A540-433ED984733B}"/>
              </a:ext>
            </a:extLst>
          </p:cNvPr>
          <p:cNvSpPr>
            <a:spLocks noGrp="1"/>
          </p:cNvSpPr>
          <p:nvPr>
            <p:ph type="body" sz="quarter" idx="13"/>
          </p:nvPr>
        </p:nvSpPr>
        <p:spPr/>
        <p:txBody>
          <a:bodyPr/>
          <a:lstStyle/>
          <a:p>
            <a:r>
              <a:rPr lang="en-US" dirty="0"/>
              <a:t>Unclassified</a:t>
            </a:r>
          </a:p>
        </p:txBody>
      </p:sp>
      <p:pic>
        <p:nvPicPr>
          <p:cNvPr id="5" name="Picture 4" descr="FBI Uniform Crime Reporting National Incident-Based Reporting System (NIBRS) logo banner">
            <a:extLst>
              <a:ext uri="{FF2B5EF4-FFF2-40B4-BE49-F238E27FC236}">
                <a16:creationId xmlns:a16="http://schemas.microsoft.com/office/drawing/2014/main" id="{092C1D0F-BFC7-FE2F-32CE-5B009EAB1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76" y="483367"/>
            <a:ext cx="3608244" cy="954603"/>
          </a:xfrm>
          <a:prstGeom prst="rect">
            <a:avLst/>
          </a:prstGeom>
          <a:effectLst/>
        </p:spPr>
      </p:pic>
      <p:sp>
        <p:nvSpPr>
          <p:cNvPr id="10" name="TextBox 9">
            <a:extLst>
              <a:ext uri="{FF2B5EF4-FFF2-40B4-BE49-F238E27FC236}">
                <a16:creationId xmlns:a16="http://schemas.microsoft.com/office/drawing/2014/main" id="{CD177CA5-0C8A-EF00-AE67-F9227FC1B2E6}"/>
              </a:ext>
            </a:extLst>
          </p:cNvPr>
          <p:cNvSpPr txBox="1"/>
          <p:nvPr/>
        </p:nvSpPr>
        <p:spPr>
          <a:xfrm>
            <a:off x="4214812" y="2971800"/>
            <a:ext cx="914400" cy="914400"/>
          </a:xfrm>
          <a:prstGeom prst="rect">
            <a:avLst/>
          </a:prstGeom>
        </p:spPr>
        <p:txBody>
          <a:bodyPr wrap="square" rtlCol="0">
            <a:noAutofit/>
          </a:bodyPr>
          <a:lstStyle/>
          <a:p>
            <a:pPr algn="l"/>
            <a:endParaRPr lang="en-US" dirty="0"/>
          </a:p>
        </p:txBody>
      </p:sp>
      <p:sp>
        <p:nvSpPr>
          <p:cNvPr id="3" name="Title 1">
            <a:extLst>
              <a:ext uri="{FF2B5EF4-FFF2-40B4-BE49-F238E27FC236}">
                <a16:creationId xmlns:a16="http://schemas.microsoft.com/office/drawing/2014/main" id="{523BE499-C03D-2660-E40B-D9871668EC6B}"/>
              </a:ext>
            </a:extLst>
          </p:cNvPr>
          <p:cNvSpPr txBox="1">
            <a:spLocks/>
          </p:cNvSpPr>
          <p:nvPr/>
        </p:nvSpPr>
        <p:spPr>
          <a:xfrm>
            <a:off x="3303992" y="363255"/>
            <a:ext cx="6050071" cy="1129598"/>
          </a:xfrm>
          <a:prstGeom prst="rect">
            <a:avLst/>
          </a:prstGeom>
        </p:spPr>
        <p:txBody>
          <a:bodyPr vert="horz" lIns="91440" tIns="45720" rIns="91440" bIns="45720" rtlCol="0" anchor="ctr">
            <a:noAutofit/>
          </a:bodyPr>
          <a:lstStyle>
            <a:lvl1pPr algn="l" defTabSz="685783" rtl="0" eaLnBrk="1" latinLnBrk="0" hangingPunct="1">
              <a:lnSpc>
                <a:spcPct val="120000"/>
              </a:lnSpc>
              <a:spcBef>
                <a:spcPct val="0"/>
              </a:spcBef>
              <a:spcAft>
                <a:spcPts val="0"/>
              </a:spcAft>
              <a:buNone/>
              <a:defRPr sz="1900" b="0" i="0" kern="1200">
                <a:solidFill>
                  <a:srgbClr val="36619B"/>
                </a:solidFill>
                <a:latin typeface="Arial" panose="020B0604020202020204" pitchFamily="34" charset="0"/>
                <a:ea typeface="+mj-ea"/>
                <a:cs typeface="Arial" panose="020B0604020202020204" pitchFamily="34" charset="0"/>
              </a:defRPr>
            </a:lvl1pPr>
          </a:lstStyle>
          <a:p>
            <a:pPr algn="ctr"/>
            <a:endParaRPr lang="en-US" sz="2400" b="1" dirty="0">
              <a:solidFill>
                <a:schemeClr val="tx1"/>
              </a:solidFill>
            </a:endParaRPr>
          </a:p>
        </p:txBody>
      </p:sp>
      <p:sp>
        <p:nvSpPr>
          <p:cNvPr id="7" name="TextBox 6">
            <a:extLst>
              <a:ext uri="{FF2B5EF4-FFF2-40B4-BE49-F238E27FC236}">
                <a16:creationId xmlns:a16="http://schemas.microsoft.com/office/drawing/2014/main" id="{C5B83343-181E-87FD-E4AC-4A0F30FAA4D0}"/>
              </a:ext>
            </a:extLst>
          </p:cNvPr>
          <p:cNvSpPr txBox="1"/>
          <p:nvPr/>
        </p:nvSpPr>
        <p:spPr>
          <a:xfrm>
            <a:off x="4387273" y="776002"/>
            <a:ext cx="5226818" cy="523220"/>
          </a:xfrm>
          <a:prstGeom prst="rect">
            <a:avLst/>
          </a:prstGeom>
          <a:noFill/>
        </p:spPr>
        <p:txBody>
          <a:bodyPr wrap="square">
            <a:spAutoFit/>
          </a:bodyPr>
          <a:lstStyle/>
          <a:p>
            <a:r>
              <a:rPr lang="en-US" sz="2800" dirty="0">
                <a:solidFill>
                  <a:schemeClr val="tx1"/>
                </a:solidFill>
                <a:latin typeface="Arial" panose="020B0604020202020204" pitchFamily="34" charset="0"/>
                <a:cs typeface="Arial" panose="020B0604020202020204" pitchFamily="34" charset="0"/>
              </a:rPr>
              <a:t>Group A Offenses</a:t>
            </a:r>
            <a:endParaRPr lang="en-US" sz="28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1125E930-CAA3-9929-B1E5-97B962669B61}"/>
              </a:ext>
            </a:extLst>
          </p:cNvPr>
          <p:cNvSpPr/>
          <p:nvPr/>
        </p:nvSpPr>
        <p:spPr>
          <a:xfrm>
            <a:off x="572176" y="1650415"/>
            <a:ext cx="3815097" cy="3912610"/>
          </a:xfrm>
          <a:prstGeom prst="rect">
            <a:avLst/>
          </a:prstGeom>
        </p:spPr>
        <p:txBody>
          <a:bodyPr wrap="square">
            <a:spAutoFit/>
          </a:bodyPr>
          <a:lstStyle/>
          <a:p>
            <a:pPr eaLnBrk="1" hangingPunct="1"/>
            <a:r>
              <a:rPr lang="en-US" altLang="en-US" sz="1200" dirty="0">
                <a:latin typeface="Arial" panose="020B0604020202020204" pitchFamily="34" charset="0"/>
                <a:cs typeface="Arial" panose="020B0604020202020204" pitchFamily="34" charset="0"/>
              </a:rPr>
              <a:t>16. Human Trafficking</a:t>
            </a:r>
          </a:p>
          <a:p>
            <a:pPr>
              <a:tabLst>
                <a:tab pos="214313" algn="l"/>
                <a:tab pos="346075" algn="l"/>
              </a:tabLst>
            </a:pPr>
            <a:r>
              <a:rPr lang="en-US" altLang="en-US" sz="1200" dirty="0">
                <a:latin typeface="Arial" panose="020B0604020202020204" pitchFamily="34" charset="0"/>
                <a:cs typeface="Arial" panose="020B0604020202020204" pitchFamily="34" charset="0"/>
              </a:rPr>
              <a:t>	   Commercial Sex Acts</a:t>
            </a:r>
          </a:p>
          <a:p>
            <a:pPr>
              <a:tabLst>
                <a:tab pos="231775" algn="l"/>
                <a:tab pos="346075" algn="l"/>
              </a:tabLst>
            </a:pPr>
            <a:r>
              <a:rPr lang="en-US" altLang="en-US" sz="1200" dirty="0">
                <a:latin typeface="Arial" panose="020B0604020202020204" pitchFamily="34" charset="0"/>
                <a:cs typeface="Arial" panose="020B0604020202020204" pitchFamily="34" charset="0"/>
              </a:rPr>
              <a:t>	   Involuntary Servitude</a:t>
            </a:r>
          </a:p>
          <a:p>
            <a:pPr>
              <a:tabLst>
                <a:tab pos="214313" algn="l"/>
              </a:tabLst>
            </a:pPr>
            <a:r>
              <a:rPr lang="en-US" altLang="en-US" sz="1200" dirty="0">
                <a:latin typeface="Arial" panose="020B0604020202020204" pitchFamily="34" charset="0"/>
                <a:cs typeface="Arial" panose="020B0604020202020204" pitchFamily="34" charset="0"/>
              </a:rPr>
              <a:t>17. Immigration Violations</a:t>
            </a:r>
          </a:p>
          <a:p>
            <a:pPr>
              <a:tabLst>
                <a:tab pos="214313" algn="l"/>
              </a:tabLst>
            </a:pPr>
            <a:r>
              <a:rPr lang="en-US" altLang="en-US" sz="1200" dirty="0">
                <a:latin typeface="Arial" panose="020B0604020202020204" pitchFamily="34" charset="0"/>
                <a:cs typeface="Arial" panose="020B0604020202020204" pitchFamily="34" charset="0"/>
              </a:rPr>
              <a:t>	   Illegal Entry into the United States</a:t>
            </a:r>
            <a:r>
              <a:rPr lang="en-US" altLang="en-US" sz="1200" b="1" dirty="0">
                <a:latin typeface="Arial" panose="020B0604020202020204" pitchFamily="34" charset="0"/>
                <a:cs typeface="Arial" panose="020B0604020202020204" pitchFamily="34" charset="0"/>
              </a:rPr>
              <a:t>*</a:t>
            </a:r>
          </a:p>
          <a:p>
            <a:pPr>
              <a:tabLst>
                <a:tab pos="214313" algn="l"/>
              </a:tabLst>
            </a:pPr>
            <a:r>
              <a:rPr lang="en-US" altLang="en-US" sz="1200" dirty="0">
                <a:latin typeface="Arial" panose="020B0604020202020204" pitchFamily="34" charset="0"/>
                <a:cs typeface="Arial" panose="020B0604020202020204" pitchFamily="34" charset="0"/>
              </a:rPr>
              <a:t>	   False Citizenship*</a:t>
            </a:r>
          </a:p>
          <a:p>
            <a:pPr>
              <a:tabLst>
                <a:tab pos="214313" algn="l"/>
              </a:tabLst>
            </a:pPr>
            <a:r>
              <a:rPr lang="en-US" altLang="en-US" sz="1200" dirty="0">
                <a:latin typeface="Arial" panose="020B0604020202020204" pitchFamily="34" charset="0"/>
                <a:cs typeface="Arial" panose="020B0604020202020204" pitchFamily="34" charset="0"/>
              </a:rPr>
              <a:t>	   Smuggling Illegal Aliens</a:t>
            </a:r>
            <a:r>
              <a:rPr lang="en-US" altLang="en-US" sz="1200" b="1" dirty="0">
                <a:latin typeface="Arial" panose="020B0604020202020204" pitchFamily="34" charset="0"/>
                <a:cs typeface="Arial" panose="020B0604020202020204" pitchFamily="34" charset="0"/>
              </a:rPr>
              <a:t>*</a:t>
            </a:r>
          </a:p>
          <a:p>
            <a:pPr>
              <a:tabLst>
                <a:tab pos="214313" algn="l"/>
                <a:tab pos="347663" algn="l"/>
              </a:tabLst>
            </a:pPr>
            <a:r>
              <a:rPr lang="en-US" altLang="en-US" sz="1200" dirty="0">
                <a:latin typeface="Arial" panose="020B0604020202020204" pitchFamily="34" charset="0"/>
                <a:cs typeface="Arial" panose="020B0604020202020204" pitchFamily="34" charset="0"/>
              </a:rPr>
              <a:t>	   Re-entry after Deportation</a:t>
            </a:r>
            <a:r>
              <a:rPr lang="en-US" altLang="en-US" sz="1200" b="1" dirty="0">
                <a:latin typeface="Arial" panose="020B0604020202020204" pitchFamily="34" charset="0"/>
                <a:cs typeface="Arial" panose="020B0604020202020204" pitchFamily="34" charset="0"/>
              </a:rPr>
              <a:t>*</a:t>
            </a:r>
            <a:r>
              <a:rPr lang="en-US" altLang="en-US" sz="1200" dirty="0">
                <a:latin typeface="Arial" panose="020B0604020202020204" pitchFamily="34" charset="0"/>
                <a:cs typeface="Arial" panose="020B0604020202020204" pitchFamily="34" charset="0"/>
              </a:rPr>
              <a:t> </a:t>
            </a:r>
          </a:p>
          <a:p>
            <a:pPr eaLnBrk="1" hangingPunct="1"/>
            <a:r>
              <a:rPr lang="en-US" altLang="en-US" sz="1200" dirty="0">
                <a:latin typeface="Arial" panose="020B0604020202020204" pitchFamily="34" charset="0"/>
                <a:cs typeface="Arial" panose="020B0604020202020204" pitchFamily="34" charset="0"/>
              </a:rPr>
              <a:t>18. Kidnapping/Abduction </a:t>
            </a:r>
          </a:p>
          <a:p>
            <a:pPr eaLnBrk="1" hangingPunct="1"/>
            <a:r>
              <a:rPr lang="en-US" altLang="en-US" sz="1200" dirty="0">
                <a:latin typeface="Arial" panose="020B0604020202020204" pitchFamily="34" charset="0"/>
                <a:cs typeface="Arial" panose="020B0604020202020204" pitchFamily="34" charset="0"/>
              </a:rPr>
              <a:t>19. Larceny/Theft Offenses – </a:t>
            </a:r>
          </a:p>
          <a:p>
            <a:pPr eaLnBrk="1" hangingPunct="1"/>
            <a:r>
              <a:rPr lang="en-US" altLang="en-US" sz="1200" dirty="0">
                <a:latin typeface="Arial" panose="020B0604020202020204" pitchFamily="34" charset="0"/>
                <a:cs typeface="Arial" panose="020B0604020202020204" pitchFamily="34" charset="0"/>
              </a:rPr>
              <a:t>         Pocket-picking </a:t>
            </a:r>
          </a:p>
          <a:p>
            <a:pPr eaLnBrk="1" hangingPunct="1"/>
            <a:r>
              <a:rPr lang="en-US" altLang="en-US" sz="1200" dirty="0">
                <a:latin typeface="Arial" panose="020B0604020202020204" pitchFamily="34" charset="0"/>
                <a:cs typeface="Arial" panose="020B0604020202020204" pitchFamily="34" charset="0"/>
              </a:rPr>
              <a:t>         Purse-snatching</a:t>
            </a:r>
          </a:p>
          <a:p>
            <a:pPr eaLnBrk="1" hangingPunct="1"/>
            <a:r>
              <a:rPr lang="en-US" altLang="en-US" sz="1200" dirty="0">
                <a:latin typeface="Arial" panose="020B0604020202020204" pitchFamily="34" charset="0"/>
                <a:cs typeface="Arial" panose="020B0604020202020204" pitchFamily="34" charset="0"/>
              </a:rPr>
              <a:t>         Shoplifting </a:t>
            </a:r>
          </a:p>
          <a:p>
            <a:pPr eaLnBrk="1" hangingPunct="1"/>
            <a:r>
              <a:rPr lang="en-US" altLang="en-US" sz="1200" dirty="0">
                <a:latin typeface="Arial" panose="020B0604020202020204" pitchFamily="34" charset="0"/>
                <a:cs typeface="Arial" panose="020B0604020202020204" pitchFamily="34" charset="0"/>
              </a:rPr>
              <a:t>         Theft from Building </a:t>
            </a:r>
          </a:p>
          <a:p>
            <a:pPr marL="342900" indent="-342900"/>
            <a:r>
              <a:rPr lang="en-US" altLang="en-US" sz="1200" dirty="0">
                <a:latin typeface="Arial" panose="020B0604020202020204" pitchFamily="34" charset="0"/>
                <a:cs typeface="Arial" panose="020B0604020202020204" pitchFamily="34" charset="0"/>
              </a:rPr>
              <a:t>         Theft from Coin-Operated Machine or Device</a:t>
            </a:r>
          </a:p>
          <a:p>
            <a:pPr>
              <a:tabLst>
                <a:tab pos="214313" algn="l"/>
              </a:tabLst>
            </a:pPr>
            <a:r>
              <a:rPr lang="en-US" altLang="en-US" sz="1200" dirty="0">
                <a:latin typeface="Arial" panose="020B0604020202020204" pitchFamily="34" charset="0"/>
                <a:cs typeface="Arial" panose="020B0604020202020204" pitchFamily="34" charset="0"/>
              </a:rPr>
              <a:t>	    Theft from Motor Vehicle </a:t>
            </a:r>
          </a:p>
          <a:p>
            <a:pPr marL="342900" indent="-342900"/>
            <a:r>
              <a:rPr lang="en-US" altLang="en-US" sz="1200" dirty="0">
                <a:latin typeface="Arial" panose="020B0604020202020204" pitchFamily="34" charset="0"/>
                <a:cs typeface="Arial" panose="020B0604020202020204" pitchFamily="34" charset="0"/>
              </a:rPr>
              <a:t>         Theft of Motor Vehicle Parts or Accessories</a:t>
            </a:r>
          </a:p>
          <a:p>
            <a:pPr eaLnBrk="1" hangingPunct="1"/>
            <a:r>
              <a:rPr lang="en-US" altLang="en-US" sz="1200" dirty="0">
                <a:latin typeface="Arial" panose="020B0604020202020204" pitchFamily="34" charset="0"/>
                <a:cs typeface="Arial" panose="020B0604020202020204" pitchFamily="34" charset="0"/>
              </a:rPr>
              <a:t>         All Other Larceny</a:t>
            </a:r>
          </a:p>
          <a:p>
            <a:pPr>
              <a:tabLst>
                <a:tab pos="171450" algn="l"/>
              </a:tabLst>
            </a:pPr>
            <a:r>
              <a:rPr lang="en-US" altLang="en-US" sz="1200" dirty="0">
                <a:latin typeface="Arial" panose="020B0604020202020204" pitchFamily="34" charset="0"/>
                <a:cs typeface="Arial" panose="020B0604020202020204" pitchFamily="34" charset="0"/>
              </a:rPr>
              <a:t>20. Motor Vehicle Theft</a:t>
            </a:r>
          </a:p>
          <a:p>
            <a:pPr>
              <a:tabLst>
                <a:tab pos="171450" algn="l"/>
              </a:tabLst>
            </a:pPr>
            <a:r>
              <a:rPr lang="en-US" altLang="en-US" sz="1200" dirty="0">
                <a:latin typeface="Arial" panose="020B0604020202020204" pitchFamily="34" charset="0"/>
                <a:cs typeface="Arial" panose="020B0604020202020204" pitchFamily="34" charset="0"/>
              </a:rPr>
              <a:t>21. Pornography/Obscene Material</a:t>
            </a:r>
          </a:p>
          <a:p>
            <a:pPr eaLnBrk="1" hangingPunct="1"/>
            <a:endParaRPr lang="en-US" altLang="en-US" sz="825"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5F40055-B038-4018-5949-CDC6FCA04109}"/>
              </a:ext>
            </a:extLst>
          </p:cNvPr>
          <p:cNvSpPr txBox="1"/>
          <p:nvPr/>
        </p:nvSpPr>
        <p:spPr>
          <a:xfrm>
            <a:off x="4897712" y="1650414"/>
            <a:ext cx="3775233" cy="3785652"/>
          </a:xfrm>
          <a:prstGeom prst="rect">
            <a:avLst/>
          </a:prstGeom>
          <a:noFill/>
        </p:spPr>
        <p:txBody>
          <a:bodyPr wrap="square" rtlCol="0">
            <a:spAutoFit/>
          </a:bodyPr>
          <a:lstStyle/>
          <a:p>
            <a:pPr>
              <a:tabLst>
                <a:tab pos="171450" algn="l"/>
                <a:tab pos="347663" algn="l"/>
              </a:tabLst>
            </a:pPr>
            <a:r>
              <a:rPr lang="en-US" altLang="en-US" sz="1200" dirty="0">
                <a:latin typeface="Arial" panose="020B0604020202020204" pitchFamily="34" charset="0"/>
                <a:cs typeface="Arial" panose="020B0604020202020204" pitchFamily="34" charset="0"/>
              </a:rPr>
              <a:t>22. Prostitution Offenses – </a:t>
            </a:r>
          </a:p>
          <a:p>
            <a:pPr eaLnBrk="1" hangingPunct="1"/>
            <a:r>
              <a:rPr lang="en-US" altLang="en-US" sz="1200" dirty="0">
                <a:latin typeface="Arial" panose="020B0604020202020204" pitchFamily="34" charset="0"/>
                <a:cs typeface="Arial" panose="020B0604020202020204" pitchFamily="34" charset="0"/>
              </a:rPr>
              <a:t>         Prostitution</a:t>
            </a:r>
          </a:p>
          <a:p>
            <a:pPr marL="342900" indent="-342900"/>
            <a:r>
              <a:rPr lang="en-US" altLang="en-US" sz="1200" dirty="0">
                <a:latin typeface="Arial" panose="020B0604020202020204" pitchFamily="34" charset="0"/>
                <a:cs typeface="Arial" panose="020B0604020202020204" pitchFamily="34" charset="0"/>
              </a:rPr>
              <a:t>         Assisting or Promoting Prostitution </a:t>
            </a:r>
          </a:p>
          <a:p>
            <a:pPr eaLnBrk="1" hangingPunct="1"/>
            <a:r>
              <a:rPr lang="en-US" altLang="en-US" sz="1200" dirty="0">
                <a:latin typeface="Arial" panose="020B0604020202020204" pitchFamily="34" charset="0"/>
                <a:cs typeface="Arial" panose="020B0604020202020204" pitchFamily="34" charset="0"/>
              </a:rPr>
              <a:t>         Purchasing Prostitution</a:t>
            </a:r>
          </a:p>
          <a:p>
            <a:pPr eaLnBrk="1" hangingPunct="1"/>
            <a:r>
              <a:rPr lang="en-US" altLang="en-US" sz="1200" dirty="0">
                <a:latin typeface="Arial" panose="020B0604020202020204" pitchFamily="34" charset="0"/>
                <a:cs typeface="Arial" panose="020B0604020202020204" pitchFamily="34" charset="0"/>
              </a:rPr>
              <a:t>23. Robbery </a:t>
            </a:r>
          </a:p>
          <a:p>
            <a:pPr eaLnBrk="1" hangingPunct="1"/>
            <a:r>
              <a:rPr lang="en-US" altLang="en-US" sz="1200" dirty="0">
                <a:latin typeface="Arial" panose="020B0604020202020204" pitchFamily="34" charset="0"/>
                <a:cs typeface="Arial" panose="020B0604020202020204" pitchFamily="34" charset="0"/>
              </a:rPr>
              <a:t>24. Sex Offenses – </a:t>
            </a:r>
          </a:p>
          <a:p>
            <a:pPr eaLnBrk="1" hangingPunct="1"/>
            <a:r>
              <a:rPr lang="en-US" altLang="en-US" sz="1200" dirty="0">
                <a:latin typeface="Arial" panose="020B0604020202020204" pitchFamily="34" charset="0"/>
                <a:cs typeface="Arial" panose="020B0604020202020204" pitchFamily="34" charset="0"/>
              </a:rPr>
              <a:t>         Rape</a:t>
            </a:r>
          </a:p>
          <a:p>
            <a:pPr eaLnBrk="1" hangingPunct="1"/>
            <a:r>
              <a:rPr lang="en-US" altLang="en-US" sz="1200" dirty="0">
                <a:latin typeface="Arial" panose="020B0604020202020204" pitchFamily="34" charset="0"/>
                <a:cs typeface="Arial" panose="020B0604020202020204" pitchFamily="34" charset="0"/>
              </a:rPr>
              <a:t>         Sodomy </a:t>
            </a:r>
          </a:p>
          <a:p>
            <a:pPr marL="342900" indent="-342900"/>
            <a:r>
              <a:rPr lang="en-US" altLang="en-US" sz="1200" dirty="0">
                <a:latin typeface="Arial" panose="020B0604020202020204" pitchFamily="34" charset="0"/>
                <a:cs typeface="Arial" panose="020B0604020202020204" pitchFamily="34" charset="0"/>
              </a:rPr>
              <a:t>         Sexual Assault With An Object</a:t>
            </a:r>
          </a:p>
          <a:p>
            <a:pPr eaLnBrk="1" hangingPunct="1"/>
            <a:r>
              <a:rPr lang="en-US" altLang="en-US" sz="1200" dirty="0">
                <a:latin typeface="Arial" panose="020B0604020202020204" pitchFamily="34" charset="0"/>
                <a:cs typeface="Arial" panose="020B0604020202020204" pitchFamily="34" charset="0"/>
              </a:rPr>
              <a:t>         Fondling </a:t>
            </a:r>
          </a:p>
          <a:p>
            <a:pPr eaLnBrk="1" hangingPunct="1"/>
            <a:r>
              <a:rPr lang="en-US" altLang="en-US" sz="1200" dirty="0">
                <a:latin typeface="Arial" panose="020B0604020202020204" pitchFamily="34" charset="0"/>
                <a:cs typeface="Arial" panose="020B0604020202020204" pitchFamily="34" charset="0"/>
              </a:rPr>
              <a:t>         Incest </a:t>
            </a:r>
          </a:p>
          <a:p>
            <a:pPr eaLnBrk="1" hangingPunct="1"/>
            <a:r>
              <a:rPr lang="en-US" altLang="en-US" sz="1200" dirty="0">
                <a:latin typeface="Arial" panose="020B0604020202020204" pitchFamily="34" charset="0"/>
                <a:cs typeface="Arial" panose="020B0604020202020204" pitchFamily="34" charset="0"/>
              </a:rPr>
              <a:t>         Statutory Rape </a:t>
            </a:r>
          </a:p>
          <a:p>
            <a:pPr>
              <a:tabLst>
                <a:tab pos="214313" algn="l"/>
                <a:tab pos="346075" algn="l"/>
              </a:tabLst>
            </a:pPr>
            <a:r>
              <a:rPr lang="en-US" altLang="en-US" sz="1200" dirty="0">
                <a:latin typeface="Arial" panose="020B0604020202020204" pitchFamily="34" charset="0"/>
                <a:cs typeface="Arial" panose="020B0604020202020204" pitchFamily="34" charset="0"/>
              </a:rPr>
              <a:t>	    Failure to Register as a Sex Offender</a:t>
            </a:r>
            <a:r>
              <a:rPr lang="en-US" altLang="en-US" sz="1200" b="1" dirty="0">
                <a:latin typeface="Arial" panose="020B0604020202020204" pitchFamily="34" charset="0"/>
                <a:cs typeface="Arial" panose="020B0604020202020204" pitchFamily="34" charset="0"/>
              </a:rPr>
              <a:t>*</a:t>
            </a:r>
            <a:endParaRPr lang="en-US" altLang="en-US" sz="1200" dirty="0">
              <a:latin typeface="Arial" panose="020B0604020202020204" pitchFamily="34" charset="0"/>
              <a:cs typeface="Arial" panose="020B0604020202020204" pitchFamily="34" charset="0"/>
            </a:endParaRPr>
          </a:p>
          <a:p>
            <a:pPr marL="257175" indent="-257175"/>
            <a:r>
              <a:rPr lang="en-US" altLang="en-US" sz="1200" dirty="0">
                <a:latin typeface="Arial" panose="020B0604020202020204" pitchFamily="34" charset="0"/>
                <a:cs typeface="Arial" panose="020B0604020202020204" pitchFamily="34" charset="0"/>
              </a:rPr>
              <a:t>25. Stolen Property Offenses</a:t>
            </a:r>
          </a:p>
          <a:p>
            <a:r>
              <a:rPr lang="en-US" altLang="en-US" sz="1200" dirty="0">
                <a:latin typeface="Arial" panose="020B0604020202020204" pitchFamily="34" charset="0"/>
                <a:cs typeface="Arial" panose="020B0604020202020204" pitchFamily="34" charset="0"/>
              </a:rPr>
              <a:t>26. Treason*</a:t>
            </a:r>
          </a:p>
          <a:p>
            <a:r>
              <a:rPr lang="en-US" altLang="en-US" sz="1200" dirty="0">
                <a:latin typeface="Arial" panose="020B0604020202020204" pitchFamily="34" charset="0"/>
                <a:cs typeface="Arial" panose="020B0604020202020204" pitchFamily="34" charset="0"/>
              </a:rPr>
              <a:t>27. Weapon Law Violations </a:t>
            </a:r>
          </a:p>
          <a:p>
            <a:pPr>
              <a:tabLst>
                <a:tab pos="214313" algn="l"/>
                <a:tab pos="396875" algn="l"/>
              </a:tabLst>
            </a:pPr>
            <a:r>
              <a:rPr lang="en-US" altLang="en-US" sz="1200" dirty="0">
                <a:latin typeface="Arial" panose="020B0604020202020204" pitchFamily="34" charset="0"/>
                <a:cs typeface="Arial" panose="020B0604020202020204" pitchFamily="34" charset="0"/>
              </a:rPr>
              <a:t>	 	Violation of National Firearms Act of 1934*</a:t>
            </a:r>
          </a:p>
          <a:p>
            <a:pPr>
              <a:tabLst>
                <a:tab pos="396875" algn="l"/>
              </a:tabLst>
            </a:pPr>
            <a:r>
              <a:rPr lang="en-US" altLang="en-US" sz="1200" dirty="0">
                <a:latin typeface="Arial" panose="020B0604020202020204" pitchFamily="34" charset="0"/>
                <a:cs typeface="Arial" panose="020B0604020202020204" pitchFamily="34" charset="0"/>
              </a:rPr>
              <a:t>	Weapons of Mass Destruction*</a:t>
            </a:r>
          </a:p>
          <a:p>
            <a:pPr>
              <a:tabLst>
                <a:tab pos="396875" algn="l"/>
              </a:tabLst>
            </a:pPr>
            <a:r>
              <a:rPr lang="en-US" altLang="en-US" sz="1200" dirty="0">
                <a:latin typeface="Arial" panose="020B0604020202020204" pitchFamily="34" charset="0"/>
                <a:cs typeface="Arial" panose="020B0604020202020204" pitchFamily="34" charset="0"/>
              </a:rPr>
              <a:t>	Explosives Violations*</a:t>
            </a:r>
          </a:p>
          <a:p>
            <a:r>
              <a:rPr lang="en-US" altLang="en-US" sz="1200" dirty="0">
                <a:latin typeface="Arial" panose="020B0604020202020204" pitchFamily="34" charset="0"/>
                <a:cs typeface="Arial" panose="020B0604020202020204" pitchFamily="34" charset="0"/>
              </a:rPr>
              <a:t>28. Animal Cruelty</a:t>
            </a:r>
          </a:p>
        </p:txBody>
      </p:sp>
      <p:sp>
        <p:nvSpPr>
          <p:cNvPr id="6" name="TextBox 5">
            <a:extLst>
              <a:ext uri="{FF2B5EF4-FFF2-40B4-BE49-F238E27FC236}">
                <a16:creationId xmlns:a16="http://schemas.microsoft.com/office/drawing/2014/main" id="{0A52EA43-2DA0-6076-16D5-80B8B9243A58}"/>
              </a:ext>
            </a:extLst>
          </p:cNvPr>
          <p:cNvSpPr txBox="1"/>
          <p:nvPr/>
        </p:nvSpPr>
        <p:spPr>
          <a:xfrm>
            <a:off x="4381565" y="5386901"/>
            <a:ext cx="4807526" cy="523220"/>
          </a:xfrm>
          <a:prstGeom prst="rect">
            <a:avLst/>
          </a:prstGeom>
          <a:noFill/>
        </p:spPr>
        <p:txBody>
          <a:bodyPr wrap="square">
            <a:spAutoFit/>
          </a:bodyPr>
          <a:lstStyle/>
          <a:p>
            <a:endParaRPr lang="en-US" altLang="en-US" sz="1800" dirty="0">
              <a:latin typeface="Times New Roman" panose="02020603050405020304" pitchFamily="18" charset="0"/>
              <a:cs typeface="Times New Roman" panose="02020603050405020304" pitchFamily="18" charset="0"/>
            </a:endParaRPr>
          </a:p>
          <a:p>
            <a:r>
              <a:rPr lang="en-US" altLang="en-US" sz="1000" dirty="0">
                <a:latin typeface="Times New Roman" panose="02020603050405020304" pitchFamily="18" charset="0"/>
                <a:cs typeface="Times New Roman" panose="02020603050405020304" pitchFamily="18" charset="0"/>
              </a:rPr>
              <a:t>*Offenses that can only be reported by a federal or tribal law enforcement agency.</a:t>
            </a:r>
          </a:p>
        </p:txBody>
      </p:sp>
    </p:spTree>
    <p:extLst>
      <p:ext uri="{BB962C8B-B14F-4D97-AF65-F5344CB8AC3E}">
        <p14:creationId xmlns:p14="http://schemas.microsoft.com/office/powerpoint/2010/main" val="146057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13EA051-23B6-DDD5-A540-433ED984733B}"/>
              </a:ext>
            </a:extLst>
          </p:cNvPr>
          <p:cNvSpPr>
            <a:spLocks noGrp="1"/>
          </p:cNvSpPr>
          <p:nvPr>
            <p:ph type="body" sz="quarter" idx="13"/>
          </p:nvPr>
        </p:nvSpPr>
        <p:spPr/>
        <p:txBody>
          <a:bodyPr/>
          <a:lstStyle/>
          <a:p>
            <a:r>
              <a:rPr lang="en-US" dirty="0"/>
              <a:t>Unclassified</a:t>
            </a:r>
          </a:p>
        </p:txBody>
      </p:sp>
      <p:pic>
        <p:nvPicPr>
          <p:cNvPr id="5" name="Picture 4" descr="FBI Uniform Crime Reporting National Incident-Based Reporting System (NIBRS) logo banner">
            <a:extLst>
              <a:ext uri="{FF2B5EF4-FFF2-40B4-BE49-F238E27FC236}">
                <a16:creationId xmlns:a16="http://schemas.microsoft.com/office/drawing/2014/main" id="{092C1D0F-BFC7-FE2F-32CE-5B009EAB1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76" y="483367"/>
            <a:ext cx="3608244" cy="954603"/>
          </a:xfrm>
          <a:prstGeom prst="rect">
            <a:avLst/>
          </a:prstGeom>
          <a:effectLst/>
        </p:spPr>
      </p:pic>
      <p:sp>
        <p:nvSpPr>
          <p:cNvPr id="10" name="TextBox 9">
            <a:extLst>
              <a:ext uri="{FF2B5EF4-FFF2-40B4-BE49-F238E27FC236}">
                <a16:creationId xmlns:a16="http://schemas.microsoft.com/office/drawing/2014/main" id="{CD177CA5-0C8A-EF00-AE67-F9227FC1B2E6}"/>
              </a:ext>
            </a:extLst>
          </p:cNvPr>
          <p:cNvSpPr txBox="1"/>
          <p:nvPr/>
        </p:nvSpPr>
        <p:spPr>
          <a:xfrm>
            <a:off x="4214812" y="2971800"/>
            <a:ext cx="914400" cy="914400"/>
          </a:xfrm>
          <a:prstGeom prst="rect">
            <a:avLst/>
          </a:prstGeom>
        </p:spPr>
        <p:txBody>
          <a:bodyPr wrap="square" rtlCol="0">
            <a:noAutofit/>
          </a:bodyPr>
          <a:lstStyle/>
          <a:p>
            <a:pPr algn="l"/>
            <a:endParaRPr lang="en-US" dirty="0"/>
          </a:p>
        </p:txBody>
      </p:sp>
      <p:sp>
        <p:nvSpPr>
          <p:cNvPr id="3" name="Title 1">
            <a:extLst>
              <a:ext uri="{FF2B5EF4-FFF2-40B4-BE49-F238E27FC236}">
                <a16:creationId xmlns:a16="http://schemas.microsoft.com/office/drawing/2014/main" id="{523BE499-C03D-2660-E40B-D9871668EC6B}"/>
              </a:ext>
            </a:extLst>
          </p:cNvPr>
          <p:cNvSpPr txBox="1">
            <a:spLocks/>
          </p:cNvSpPr>
          <p:nvPr/>
        </p:nvSpPr>
        <p:spPr>
          <a:xfrm>
            <a:off x="3303992" y="363255"/>
            <a:ext cx="6050071" cy="1129598"/>
          </a:xfrm>
          <a:prstGeom prst="rect">
            <a:avLst/>
          </a:prstGeom>
        </p:spPr>
        <p:txBody>
          <a:bodyPr vert="horz" lIns="91440" tIns="45720" rIns="91440" bIns="45720" rtlCol="0" anchor="ctr">
            <a:noAutofit/>
          </a:bodyPr>
          <a:lstStyle>
            <a:lvl1pPr algn="l" defTabSz="685783" rtl="0" eaLnBrk="1" latinLnBrk="0" hangingPunct="1">
              <a:lnSpc>
                <a:spcPct val="120000"/>
              </a:lnSpc>
              <a:spcBef>
                <a:spcPct val="0"/>
              </a:spcBef>
              <a:spcAft>
                <a:spcPts val="0"/>
              </a:spcAft>
              <a:buNone/>
              <a:defRPr sz="1900" b="0" i="0" kern="1200">
                <a:solidFill>
                  <a:srgbClr val="36619B"/>
                </a:solidFill>
                <a:latin typeface="Arial" panose="020B0604020202020204" pitchFamily="34" charset="0"/>
                <a:ea typeface="+mj-ea"/>
                <a:cs typeface="Arial" panose="020B0604020202020204" pitchFamily="34" charset="0"/>
              </a:defRPr>
            </a:lvl1pPr>
          </a:lstStyle>
          <a:p>
            <a:pPr algn="ctr"/>
            <a:endParaRPr lang="en-US" sz="2400" b="1" dirty="0">
              <a:solidFill>
                <a:schemeClr val="tx1"/>
              </a:solidFill>
            </a:endParaRPr>
          </a:p>
        </p:txBody>
      </p:sp>
      <p:sp>
        <p:nvSpPr>
          <p:cNvPr id="7" name="TextBox 6">
            <a:extLst>
              <a:ext uri="{FF2B5EF4-FFF2-40B4-BE49-F238E27FC236}">
                <a16:creationId xmlns:a16="http://schemas.microsoft.com/office/drawing/2014/main" id="{C5B83343-181E-87FD-E4AC-4A0F30FAA4D0}"/>
              </a:ext>
            </a:extLst>
          </p:cNvPr>
          <p:cNvSpPr txBox="1"/>
          <p:nvPr/>
        </p:nvSpPr>
        <p:spPr>
          <a:xfrm>
            <a:off x="4387273" y="776002"/>
            <a:ext cx="5226818" cy="523220"/>
          </a:xfrm>
          <a:prstGeom prst="rect">
            <a:avLst/>
          </a:prstGeom>
          <a:noFill/>
        </p:spPr>
        <p:txBody>
          <a:bodyPr wrap="square">
            <a:spAutoFit/>
          </a:bodyPr>
          <a:lstStyle/>
          <a:p>
            <a:r>
              <a:rPr lang="en-US" sz="2800" dirty="0">
                <a:solidFill>
                  <a:schemeClr val="tx1"/>
                </a:solidFill>
                <a:latin typeface="Arial" panose="020B0604020202020204" pitchFamily="34" charset="0"/>
                <a:cs typeface="Arial" panose="020B0604020202020204" pitchFamily="34" charset="0"/>
              </a:rPr>
              <a:t>Group B Offenses</a:t>
            </a:r>
            <a:endParaRPr lang="en-US" sz="2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6076414-68EB-7940-02D7-0D4ED080BD93}"/>
              </a:ext>
            </a:extLst>
          </p:cNvPr>
          <p:cNvSpPr txBox="1"/>
          <p:nvPr/>
        </p:nvSpPr>
        <p:spPr>
          <a:xfrm>
            <a:off x="565970" y="1711969"/>
            <a:ext cx="7869861" cy="3954929"/>
          </a:xfrm>
          <a:prstGeom prst="rect">
            <a:avLst/>
          </a:prstGeom>
          <a:noFill/>
        </p:spPr>
        <p:txBody>
          <a:bodyPr wrap="square">
            <a:spAutoFit/>
          </a:bodyPr>
          <a:lstStyle/>
          <a:p>
            <a:pPr marL="41672"/>
            <a:r>
              <a:rPr lang="en-US" sz="1600" dirty="0">
                <a:latin typeface="Times New Roman" panose="02020603050405020304" pitchFamily="18" charset="0"/>
                <a:cs typeface="Times New Roman" panose="02020603050405020304" pitchFamily="18" charset="0"/>
              </a:rPr>
              <a:t> </a:t>
            </a:r>
            <a:r>
              <a:rPr lang="en-US" sz="1800" dirty="0">
                <a:latin typeface="Arial" panose="020B0604020202020204" pitchFamily="34" charset="0"/>
                <a:cs typeface="Arial" panose="020B0604020202020204" pitchFamily="34" charset="0"/>
              </a:rPr>
              <a:t>1.  Curfew/Loitering/Vagrancy</a:t>
            </a:r>
          </a:p>
          <a:p>
            <a:pPr marL="41672"/>
            <a:r>
              <a:rPr lang="en-US" sz="1800" dirty="0">
                <a:latin typeface="Arial" panose="020B0604020202020204" pitchFamily="34" charset="0"/>
                <a:cs typeface="Arial" panose="020B0604020202020204" pitchFamily="34" charset="0"/>
              </a:rPr>
              <a:t> 2.  Disorderly Conduct</a:t>
            </a:r>
          </a:p>
          <a:p>
            <a:pPr marL="41672"/>
            <a:r>
              <a:rPr lang="en-US" sz="1800" dirty="0">
                <a:latin typeface="Arial" panose="020B0604020202020204" pitchFamily="34" charset="0"/>
                <a:cs typeface="Arial" panose="020B0604020202020204" pitchFamily="34" charset="0"/>
              </a:rPr>
              <a:t> 3.  Driving Under the Influence</a:t>
            </a:r>
          </a:p>
          <a:p>
            <a:pPr marL="41672"/>
            <a:r>
              <a:rPr lang="en-US" sz="1800" dirty="0">
                <a:latin typeface="Arial" panose="020B0604020202020204" pitchFamily="34" charset="0"/>
                <a:cs typeface="Arial" panose="020B0604020202020204" pitchFamily="34" charset="0"/>
              </a:rPr>
              <a:t> 4.  Family Offenses (Nonviolent)</a:t>
            </a:r>
          </a:p>
          <a:p>
            <a:pPr>
              <a:tabLst>
                <a:tab pos="41672" algn="l"/>
              </a:tabLst>
            </a:pPr>
            <a:r>
              <a:rPr lang="en-US" sz="1800" dirty="0">
                <a:latin typeface="Arial" panose="020B0604020202020204" pitchFamily="34" charset="0"/>
                <a:cs typeface="Arial" panose="020B0604020202020204" pitchFamily="34" charset="0"/>
              </a:rPr>
              <a:t>  5.  Liquor Law Violations</a:t>
            </a:r>
          </a:p>
          <a:p>
            <a:pPr>
              <a:tabLst>
                <a:tab pos="41672" algn="l"/>
              </a:tabLst>
            </a:pPr>
            <a:r>
              <a:rPr lang="en-US" sz="1800" dirty="0">
                <a:latin typeface="Arial" panose="020B0604020202020204" pitchFamily="34" charset="0"/>
                <a:cs typeface="Arial" panose="020B0604020202020204" pitchFamily="34" charset="0"/>
              </a:rPr>
              <a:t>  6.  Trespass of Real Property</a:t>
            </a:r>
          </a:p>
          <a:p>
            <a:pPr>
              <a:tabLst>
                <a:tab pos="41672" algn="l"/>
              </a:tabLst>
            </a:pPr>
            <a:r>
              <a:rPr lang="en-US" sz="1800" dirty="0">
                <a:latin typeface="Arial" panose="020B0604020202020204" pitchFamily="34" charset="0"/>
                <a:cs typeface="Arial" panose="020B0604020202020204" pitchFamily="34" charset="0"/>
              </a:rPr>
              <a:t>  7.  Failure to Appear</a:t>
            </a:r>
            <a:r>
              <a:rPr lang="en-US" sz="1800" b="1" dirty="0">
                <a:latin typeface="Arial" panose="020B0604020202020204" pitchFamily="34" charset="0"/>
                <a:cs typeface="Arial" panose="020B0604020202020204" pitchFamily="34" charset="0"/>
              </a:rPr>
              <a:t>*</a:t>
            </a:r>
          </a:p>
          <a:p>
            <a:pPr>
              <a:tabLst>
                <a:tab pos="41672" algn="l"/>
              </a:tabLst>
            </a:pPr>
            <a:r>
              <a:rPr lang="en-US" sz="1800" dirty="0">
                <a:latin typeface="Arial" panose="020B0604020202020204" pitchFamily="34" charset="0"/>
                <a:cs typeface="Arial" panose="020B0604020202020204" pitchFamily="34" charset="0"/>
              </a:rPr>
              <a:t>  8.  Federal Resource Violations</a:t>
            </a:r>
            <a:r>
              <a:rPr lang="en-US" sz="1800" b="1" dirty="0">
                <a:latin typeface="Arial" panose="020B0604020202020204" pitchFamily="34" charset="0"/>
                <a:cs typeface="Arial" panose="020B0604020202020204" pitchFamily="34" charset="0"/>
              </a:rPr>
              <a:t>*</a:t>
            </a:r>
          </a:p>
          <a:p>
            <a:pPr>
              <a:tabLst>
                <a:tab pos="41672" algn="l"/>
              </a:tabLst>
            </a:pPr>
            <a:r>
              <a:rPr lang="en-US" sz="1800" dirty="0">
                <a:latin typeface="Arial" panose="020B0604020202020204" pitchFamily="34" charset="0"/>
                <a:cs typeface="Arial" panose="020B0604020202020204" pitchFamily="34" charset="0"/>
              </a:rPr>
              <a:t>  9.  Perjury</a:t>
            </a:r>
            <a:r>
              <a:rPr lang="en-US" sz="1800" b="1" dirty="0">
                <a:latin typeface="Arial" panose="020B0604020202020204" pitchFamily="34" charset="0"/>
                <a:cs typeface="Arial" panose="020B0604020202020204" pitchFamily="34" charset="0"/>
              </a:rPr>
              <a:t>*</a:t>
            </a:r>
          </a:p>
          <a:p>
            <a:r>
              <a:rPr lang="en-US" sz="1800" dirty="0">
                <a:latin typeface="Arial" panose="020B0604020202020204" pitchFamily="34" charset="0"/>
                <a:cs typeface="Arial" panose="020B0604020202020204" pitchFamily="34" charset="0"/>
              </a:rPr>
              <a:t>10.  All Other Offenses</a:t>
            </a:r>
          </a:p>
          <a:p>
            <a:pPr marL="41672"/>
            <a:r>
              <a:rPr lang="en-US" sz="1600" dirty="0">
                <a:latin typeface="Times New Roman" panose="02020603050405020304" pitchFamily="18" charset="0"/>
                <a:cs typeface="Times New Roman" panose="02020603050405020304" pitchFamily="18" charset="0"/>
              </a:rPr>
              <a:t> </a:t>
            </a:r>
          </a:p>
          <a:p>
            <a:pPr marL="41672"/>
            <a:r>
              <a:rPr lang="en-US" sz="1600" i="1" dirty="0">
                <a:latin typeface="Arial" panose="020B0604020202020204" pitchFamily="34" charset="0"/>
                <a:cs typeface="Arial" panose="020B0604020202020204" pitchFamily="34" charset="0"/>
              </a:rPr>
              <a:t>Only information about the arrestee are collected for Group B offenses</a:t>
            </a:r>
            <a:endParaRPr lang="en-US" sz="1600" dirty="0">
              <a:latin typeface="Arial" panose="020B0604020202020204" pitchFamily="34" charset="0"/>
              <a:cs typeface="Arial" panose="020B0604020202020204" pitchFamily="34" charset="0"/>
            </a:endParaRPr>
          </a:p>
          <a:p>
            <a:pPr marL="41672"/>
            <a:endParaRPr lang="en-US" sz="1600" dirty="0">
              <a:latin typeface="Arial" panose="020B0604020202020204" pitchFamily="34" charset="0"/>
              <a:cs typeface="Arial" panose="020B0604020202020204" pitchFamily="34" charset="0"/>
            </a:endParaRPr>
          </a:p>
          <a:p>
            <a:r>
              <a:rPr lang="en-US" altLang="en-US" sz="1600" b="1" i="1" dirty="0">
                <a:latin typeface="Arial" panose="020B0604020202020204" pitchFamily="34" charset="0"/>
                <a:cs typeface="Arial" panose="020B0604020202020204" pitchFamily="34" charset="0"/>
              </a:rPr>
              <a:t>*</a:t>
            </a:r>
            <a:r>
              <a:rPr lang="en-US" altLang="en-US" sz="1600" i="1" dirty="0">
                <a:latin typeface="Arial" panose="020B0604020202020204" pitchFamily="34" charset="0"/>
                <a:cs typeface="Arial" panose="020B0604020202020204" pitchFamily="34" charset="0"/>
              </a:rPr>
              <a:t>Offenses that can only be reported by a federal or tribal law enforcement agency.</a:t>
            </a:r>
          </a:p>
          <a:p>
            <a:pPr marL="41672"/>
            <a:endParaRPr lang="en-US" sz="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6861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13EA051-23B6-DDD5-A540-433ED984733B}"/>
              </a:ext>
            </a:extLst>
          </p:cNvPr>
          <p:cNvSpPr>
            <a:spLocks noGrp="1"/>
          </p:cNvSpPr>
          <p:nvPr>
            <p:ph type="body" sz="quarter" idx="13"/>
          </p:nvPr>
        </p:nvSpPr>
        <p:spPr/>
        <p:txBody>
          <a:bodyPr/>
          <a:lstStyle/>
          <a:p>
            <a:r>
              <a:rPr lang="en-US" dirty="0"/>
              <a:t>Unclassified</a:t>
            </a:r>
          </a:p>
        </p:txBody>
      </p:sp>
      <p:pic>
        <p:nvPicPr>
          <p:cNvPr id="5" name="Picture 4" descr="FBI Uniform Crime Reporting National Incident-Based Reporting System (NIBRS) logo banner">
            <a:extLst>
              <a:ext uri="{FF2B5EF4-FFF2-40B4-BE49-F238E27FC236}">
                <a16:creationId xmlns:a16="http://schemas.microsoft.com/office/drawing/2014/main" id="{092C1D0F-BFC7-FE2F-32CE-5B009EAB1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76" y="483367"/>
            <a:ext cx="3608244" cy="954603"/>
          </a:xfrm>
          <a:prstGeom prst="rect">
            <a:avLst/>
          </a:prstGeom>
          <a:effectLst/>
        </p:spPr>
      </p:pic>
      <p:sp>
        <p:nvSpPr>
          <p:cNvPr id="10" name="TextBox 9">
            <a:extLst>
              <a:ext uri="{FF2B5EF4-FFF2-40B4-BE49-F238E27FC236}">
                <a16:creationId xmlns:a16="http://schemas.microsoft.com/office/drawing/2014/main" id="{CD177CA5-0C8A-EF00-AE67-F9227FC1B2E6}"/>
              </a:ext>
            </a:extLst>
          </p:cNvPr>
          <p:cNvSpPr txBox="1"/>
          <p:nvPr/>
        </p:nvSpPr>
        <p:spPr>
          <a:xfrm>
            <a:off x="4214812" y="2971800"/>
            <a:ext cx="914400" cy="914400"/>
          </a:xfrm>
          <a:prstGeom prst="rect">
            <a:avLst/>
          </a:prstGeom>
        </p:spPr>
        <p:txBody>
          <a:bodyPr wrap="square" rtlCol="0">
            <a:noAutofit/>
          </a:bodyPr>
          <a:lstStyle/>
          <a:p>
            <a:pPr algn="l"/>
            <a:endParaRPr lang="en-US" dirty="0"/>
          </a:p>
        </p:txBody>
      </p:sp>
      <p:sp>
        <p:nvSpPr>
          <p:cNvPr id="3" name="Title 1">
            <a:extLst>
              <a:ext uri="{FF2B5EF4-FFF2-40B4-BE49-F238E27FC236}">
                <a16:creationId xmlns:a16="http://schemas.microsoft.com/office/drawing/2014/main" id="{523BE499-C03D-2660-E40B-D9871668EC6B}"/>
              </a:ext>
            </a:extLst>
          </p:cNvPr>
          <p:cNvSpPr txBox="1">
            <a:spLocks/>
          </p:cNvSpPr>
          <p:nvPr/>
        </p:nvSpPr>
        <p:spPr>
          <a:xfrm>
            <a:off x="3303992" y="363255"/>
            <a:ext cx="6050071" cy="1129598"/>
          </a:xfrm>
          <a:prstGeom prst="rect">
            <a:avLst/>
          </a:prstGeom>
        </p:spPr>
        <p:txBody>
          <a:bodyPr vert="horz" lIns="91440" tIns="45720" rIns="91440" bIns="45720" rtlCol="0" anchor="ctr">
            <a:noAutofit/>
          </a:bodyPr>
          <a:lstStyle>
            <a:lvl1pPr algn="l" defTabSz="685783" rtl="0" eaLnBrk="1" latinLnBrk="0" hangingPunct="1">
              <a:lnSpc>
                <a:spcPct val="120000"/>
              </a:lnSpc>
              <a:spcBef>
                <a:spcPct val="0"/>
              </a:spcBef>
              <a:spcAft>
                <a:spcPts val="0"/>
              </a:spcAft>
              <a:buNone/>
              <a:defRPr sz="1900" b="0" i="0" kern="1200">
                <a:solidFill>
                  <a:srgbClr val="36619B"/>
                </a:solidFill>
                <a:latin typeface="Arial" panose="020B0604020202020204" pitchFamily="34" charset="0"/>
                <a:ea typeface="+mj-ea"/>
                <a:cs typeface="Arial" panose="020B0604020202020204" pitchFamily="34" charset="0"/>
              </a:defRPr>
            </a:lvl1pPr>
          </a:lstStyle>
          <a:p>
            <a:pPr algn="ctr"/>
            <a:endParaRPr lang="en-US" sz="2400" b="1" dirty="0">
              <a:solidFill>
                <a:schemeClr val="tx1"/>
              </a:solidFill>
            </a:endParaRPr>
          </a:p>
        </p:txBody>
      </p:sp>
      <p:sp>
        <p:nvSpPr>
          <p:cNvPr id="7" name="TextBox 6">
            <a:extLst>
              <a:ext uri="{FF2B5EF4-FFF2-40B4-BE49-F238E27FC236}">
                <a16:creationId xmlns:a16="http://schemas.microsoft.com/office/drawing/2014/main" id="{C5B83343-181E-87FD-E4AC-4A0F30FAA4D0}"/>
              </a:ext>
            </a:extLst>
          </p:cNvPr>
          <p:cNvSpPr txBox="1"/>
          <p:nvPr/>
        </p:nvSpPr>
        <p:spPr>
          <a:xfrm>
            <a:off x="4387273" y="776002"/>
            <a:ext cx="5226818" cy="523220"/>
          </a:xfrm>
          <a:prstGeom prst="rect">
            <a:avLst/>
          </a:prstGeom>
          <a:noFill/>
        </p:spPr>
        <p:txBody>
          <a:bodyPr wrap="square">
            <a:spAutoFit/>
          </a:bodyPr>
          <a:lstStyle/>
          <a:p>
            <a:r>
              <a:rPr lang="en-US" sz="2800" dirty="0">
                <a:latin typeface="Arial" panose="020B0604020202020204" pitchFamily="34" charset="0"/>
                <a:cs typeface="Arial" panose="020B0604020202020204" pitchFamily="34" charset="0"/>
              </a:rPr>
              <a:t>Data Elements</a:t>
            </a:r>
          </a:p>
        </p:txBody>
      </p:sp>
      <p:graphicFrame>
        <p:nvGraphicFramePr>
          <p:cNvPr id="2" name="Table 2">
            <a:extLst>
              <a:ext uri="{FF2B5EF4-FFF2-40B4-BE49-F238E27FC236}">
                <a16:creationId xmlns:a16="http://schemas.microsoft.com/office/drawing/2014/main" id="{E5EE7DA9-3C9C-BB43-3A18-CCA91A971B64}"/>
              </a:ext>
            </a:extLst>
          </p:cNvPr>
          <p:cNvGraphicFramePr>
            <a:graphicFrameLocks noGrp="1"/>
          </p:cNvGraphicFramePr>
          <p:nvPr>
            <p:extLst>
              <p:ext uri="{D42A27DB-BD31-4B8C-83A1-F6EECF244321}">
                <p14:modId xmlns:p14="http://schemas.microsoft.com/office/powerpoint/2010/main" val="3300717315"/>
              </p:ext>
            </p:extLst>
          </p:nvPr>
        </p:nvGraphicFramePr>
        <p:xfrm>
          <a:off x="608265" y="1850717"/>
          <a:ext cx="7927470" cy="3318376"/>
        </p:xfrm>
        <a:graphic>
          <a:graphicData uri="http://schemas.openxmlformats.org/drawingml/2006/table">
            <a:tbl>
              <a:tblPr bandRow="1">
                <a:tableStyleId>{5C22544A-7EE6-4342-B048-85BDC9FD1C3A}</a:tableStyleId>
              </a:tblPr>
              <a:tblGrid>
                <a:gridCol w="2320997">
                  <a:extLst>
                    <a:ext uri="{9D8B030D-6E8A-4147-A177-3AD203B41FA5}">
                      <a16:colId xmlns:a16="http://schemas.microsoft.com/office/drawing/2014/main" val="972273661"/>
                    </a:ext>
                  </a:extLst>
                </a:gridCol>
                <a:gridCol w="2613891">
                  <a:extLst>
                    <a:ext uri="{9D8B030D-6E8A-4147-A177-3AD203B41FA5}">
                      <a16:colId xmlns:a16="http://schemas.microsoft.com/office/drawing/2014/main" val="3121129927"/>
                    </a:ext>
                  </a:extLst>
                </a:gridCol>
                <a:gridCol w="2992582">
                  <a:extLst>
                    <a:ext uri="{9D8B030D-6E8A-4147-A177-3AD203B41FA5}">
                      <a16:colId xmlns:a16="http://schemas.microsoft.com/office/drawing/2014/main" val="2807559835"/>
                    </a:ext>
                  </a:extLst>
                </a:gridCol>
              </a:tblGrid>
              <a:tr h="459410">
                <a:tc>
                  <a:txBody>
                    <a:bodyPr/>
                    <a:lstStyle/>
                    <a:p>
                      <a:pPr algn="l"/>
                      <a:r>
                        <a:rPr lang="en-US" sz="1400" dirty="0"/>
                        <a:t>Originating Agency Identifier</a:t>
                      </a:r>
                    </a:p>
                  </a:txBody>
                  <a:tcPr marL="68580" marR="68580" marT="34290" marB="34290" anchor="ctr"/>
                </a:tc>
                <a:tc>
                  <a:txBody>
                    <a:bodyPr/>
                    <a:lstStyle/>
                    <a:p>
                      <a:r>
                        <a:rPr lang="en-US" sz="1400" dirty="0"/>
                        <a:t>UCR Offense Code</a:t>
                      </a:r>
                    </a:p>
                  </a:txBody>
                  <a:tcPr marL="68580" marR="68580" marT="34290" marB="34290" anchor="ct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400" dirty="0"/>
                        <a:t>Type Criminal Activity/Gang Information</a:t>
                      </a:r>
                    </a:p>
                  </a:txBody>
                  <a:tcPr marL="68580" marR="68580" marT="34290" marB="34290" anchor="ctr"/>
                </a:tc>
                <a:extLst>
                  <a:ext uri="{0D108BD9-81ED-4DB2-BD59-A6C34878D82A}">
                    <a16:rowId xmlns:a16="http://schemas.microsoft.com/office/drawing/2014/main" val="3953519559"/>
                  </a:ext>
                </a:extLst>
              </a:tr>
              <a:tr h="459410">
                <a:tc>
                  <a:txBody>
                    <a:bodyPr/>
                    <a:lstStyle/>
                    <a:p>
                      <a:pPr algn="l"/>
                      <a:r>
                        <a:rPr lang="en-US" sz="1400" dirty="0"/>
                        <a:t>Judicial District</a:t>
                      </a:r>
                    </a:p>
                  </a:txBody>
                  <a:tcPr marL="68580" marR="68580" marT="34290" marB="34290" anchor="ctr"/>
                </a:tc>
                <a:tc>
                  <a:txBody>
                    <a:bodyPr/>
                    <a:lstStyle/>
                    <a:p>
                      <a:r>
                        <a:rPr lang="en-US" sz="1400" dirty="0"/>
                        <a:t>Offense Attempted/Completed</a:t>
                      </a:r>
                    </a:p>
                  </a:txBody>
                  <a:tcPr marL="68580" marR="68580" marT="34290" marB="34290" anchor="ctr"/>
                </a:tc>
                <a:tc>
                  <a:txBody>
                    <a:bodyPr/>
                    <a:lstStyle/>
                    <a:p>
                      <a:r>
                        <a:rPr lang="en-US" sz="1400" dirty="0"/>
                        <a:t>Type Weapon/Force Involved</a:t>
                      </a:r>
                    </a:p>
                  </a:txBody>
                  <a:tcPr marL="68580" marR="68580" marT="34290" marB="34290" anchor="ctr"/>
                </a:tc>
                <a:extLst>
                  <a:ext uri="{0D108BD9-81ED-4DB2-BD59-A6C34878D82A}">
                    <a16:rowId xmlns:a16="http://schemas.microsoft.com/office/drawing/2014/main" val="2129414879"/>
                  </a:ext>
                </a:extLst>
              </a:tr>
              <a:tr h="459410">
                <a:tc>
                  <a:txBody>
                    <a:bodyPr/>
                    <a:lstStyle/>
                    <a:p>
                      <a:pPr algn="l"/>
                      <a:r>
                        <a:rPr lang="en-US" sz="1400" dirty="0"/>
                        <a:t>Incident Number </a:t>
                      </a:r>
                    </a:p>
                  </a:txBody>
                  <a:tcPr marL="68580" marR="68580" marT="34290" marB="34290" anchor="ctr"/>
                </a:tc>
                <a:tc>
                  <a:txBody>
                    <a:bodyPr/>
                    <a:lstStyle/>
                    <a:p>
                      <a:r>
                        <a:rPr lang="en-US" sz="1400" dirty="0"/>
                        <a:t>Offender Suspected of Using</a:t>
                      </a:r>
                    </a:p>
                  </a:txBody>
                  <a:tcPr marL="68580" marR="68580" marT="34290" marB="34290" anchor="ctr"/>
                </a:tc>
                <a:tc>
                  <a:txBody>
                    <a:bodyPr/>
                    <a:lstStyle/>
                    <a:p>
                      <a:r>
                        <a:rPr lang="en-US" sz="1400" dirty="0"/>
                        <a:t>Type Property Loss</a:t>
                      </a:r>
                    </a:p>
                  </a:txBody>
                  <a:tcPr marL="68580" marR="68580" marT="34290" marB="34290" anchor="ctr"/>
                </a:tc>
                <a:extLst>
                  <a:ext uri="{0D108BD9-81ED-4DB2-BD59-A6C34878D82A}">
                    <a16:rowId xmlns:a16="http://schemas.microsoft.com/office/drawing/2014/main" val="2562381337"/>
                  </a:ext>
                </a:extLst>
              </a:tr>
              <a:tr h="459410">
                <a:tc>
                  <a:txBody>
                    <a:bodyPr/>
                    <a:lstStyle/>
                    <a:p>
                      <a:pPr algn="l"/>
                      <a:r>
                        <a:rPr lang="en-US" sz="1400" dirty="0"/>
                        <a:t>Cargo Theft</a:t>
                      </a:r>
                    </a:p>
                  </a:txBody>
                  <a:tcPr marL="68580" marR="68580" marT="34290" marB="34290" anchor="ctr"/>
                </a:tc>
                <a:tc>
                  <a:txBody>
                    <a:bodyPr/>
                    <a:lstStyle/>
                    <a:p>
                      <a:r>
                        <a:rPr lang="en-US" sz="1400" dirty="0"/>
                        <a:t>Bias Motivation</a:t>
                      </a:r>
                    </a:p>
                  </a:txBody>
                  <a:tcPr marL="68580" marR="68580" marT="34290" marB="34290" anchor="ctr"/>
                </a:tc>
                <a:tc>
                  <a:txBody>
                    <a:bodyPr/>
                    <a:lstStyle/>
                    <a:p>
                      <a:r>
                        <a:rPr lang="en-US" sz="1400" dirty="0"/>
                        <a:t>Property Description</a:t>
                      </a:r>
                    </a:p>
                  </a:txBody>
                  <a:tcPr marL="68580" marR="68580" marT="34290" marB="34290" anchor="ctr"/>
                </a:tc>
                <a:extLst>
                  <a:ext uri="{0D108BD9-81ED-4DB2-BD59-A6C34878D82A}">
                    <a16:rowId xmlns:a16="http://schemas.microsoft.com/office/drawing/2014/main" val="341341538"/>
                  </a:ext>
                </a:extLst>
              </a:tr>
              <a:tr h="459410">
                <a:tc>
                  <a:txBody>
                    <a:bodyPr/>
                    <a:lstStyle/>
                    <a:p>
                      <a:pPr algn="l"/>
                      <a:r>
                        <a:rPr lang="en-US" sz="1400" dirty="0"/>
                        <a:t>Incident Date/Hour</a:t>
                      </a:r>
                    </a:p>
                  </a:txBody>
                  <a:tcPr marL="68580" marR="68580" marT="34290" marB="34290" anchor="ctr"/>
                </a:tc>
                <a:tc>
                  <a:txBody>
                    <a:bodyPr/>
                    <a:lstStyle/>
                    <a:p>
                      <a:r>
                        <a:rPr lang="en-US" sz="1400" dirty="0"/>
                        <a:t>Location Type</a:t>
                      </a:r>
                    </a:p>
                  </a:txBody>
                  <a:tcPr marL="68580" marR="68580" marT="34290" marB="34290" anchor="ctr"/>
                </a:tc>
                <a:tc>
                  <a:txBody>
                    <a:bodyPr/>
                    <a:lstStyle/>
                    <a:p>
                      <a:r>
                        <a:rPr lang="en-US" sz="1400" dirty="0"/>
                        <a:t>Value of Property</a:t>
                      </a:r>
                    </a:p>
                  </a:txBody>
                  <a:tcPr marL="68580" marR="68580" marT="34290" marB="34290" anchor="ctr"/>
                </a:tc>
                <a:extLst>
                  <a:ext uri="{0D108BD9-81ED-4DB2-BD59-A6C34878D82A}">
                    <a16:rowId xmlns:a16="http://schemas.microsoft.com/office/drawing/2014/main" val="2022215843"/>
                  </a:ext>
                </a:extLst>
              </a:tr>
              <a:tr h="492718">
                <a:tc>
                  <a:txBody>
                    <a:bodyPr/>
                    <a:lstStyle/>
                    <a:p>
                      <a:pPr algn="l"/>
                      <a:r>
                        <a:rPr lang="en-US" sz="1400" dirty="0"/>
                        <a:t>Cleared Exceptionally</a:t>
                      </a:r>
                    </a:p>
                  </a:txBody>
                  <a:tcPr marL="68580" marR="68580" marT="34290" marB="34290" anchor="ctr"/>
                </a:tc>
                <a:tc>
                  <a:txBody>
                    <a:bodyPr/>
                    <a:lstStyle/>
                    <a:p>
                      <a:r>
                        <a:rPr lang="en-US" sz="1400" dirty="0"/>
                        <a:t>Number of Premises Entered</a:t>
                      </a:r>
                    </a:p>
                  </a:txBody>
                  <a:tcPr marL="68580" marR="68580" marT="34290" marB="34290" anchor="ctr"/>
                </a:tc>
                <a:tc>
                  <a:txBody>
                    <a:bodyPr/>
                    <a:lstStyle/>
                    <a:p>
                      <a:r>
                        <a:rPr lang="en-US" sz="1400" dirty="0"/>
                        <a:t>Date Recovered</a:t>
                      </a:r>
                    </a:p>
                  </a:txBody>
                  <a:tcPr marL="68580" marR="68580" marT="34290" marB="34290" anchor="ctr"/>
                </a:tc>
                <a:extLst>
                  <a:ext uri="{0D108BD9-81ED-4DB2-BD59-A6C34878D82A}">
                    <a16:rowId xmlns:a16="http://schemas.microsoft.com/office/drawing/2014/main" val="2233881740"/>
                  </a:ext>
                </a:extLst>
              </a:tr>
              <a:tr h="492718">
                <a:tc>
                  <a:txBody>
                    <a:bodyPr/>
                    <a:lstStyle/>
                    <a:p>
                      <a:pPr algn="l"/>
                      <a:r>
                        <a:rPr lang="en-US" sz="1400" dirty="0"/>
                        <a:t>Exceptional Clearance Date</a:t>
                      </a:r>
                    </a:p>
                  </a:txBody>
                  <a:tcPr marL="68580" marR="68580" marT="34290" marB="34290" anchor="ct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400" dirty="0"/>
                        <a:t>Method of Entry</a:t>
                      </a:r>
                    </a:p>
                  </a:txBody>
                  <a:tcPr marL="68580" marR="68580" marT="34290" marB="34290" anchor="ctr"/>
                </a:tc>
                <a:tc>
                  <a:txBody>
                    <a:bodyPr/>
                    <a:lstStyle/>
                    <a:p>
                      <a:r>
                        <a:rPr lang="en-US" sz="1400" dirty="0"/>
                        <a:t>Number of Stolen Motor Vehicles</a:t>
                      </a:r>
                    </a:p>
                  </a:txBody>
                  <a:tcPr marL="68580" marR="68580" marT="34290" marB="34290" anchor="ctr"/>
                </a:tc>
                <a:extLst>
                  <a:ext uri="{0D108BD9-81ED-4DB2-BD59-A6C34878D82A}">
                    <a16:rowId xmlns:a16="http://schemas.microsoft.com/office/drawing/2014/main" val="3444651907"/>
                  </a:ext>
                </a:extLst>
              </a:tr>
            </a:tbl>
          </a:graphicData>
        </a:graphic>
      </p:graphicFrame>
    </p:spTree>
    <p:extLst>
      <p:ext uri="{BB962C8B-B14F-4D97-AF65-F5344CB8AC3E}">
        <p14:creationId xmlns:p14="http://schemas.microsoft.com/office/powerpoint/2010/main" val="1005398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13EA051-23B6-DDD5-A540-433ED984733B}"/>
              </a:ext>
            </a:extLst>
          </p:cNvPr>
          <p:cNvSpPr>
            <a:spLocks noGrp="1"/>
          </p:cNvSpPr>
          <p:nvPr>
            <p:ph type="body" sz="quarter" idx="13"/>
          </p:nvPr>
        </p:nvSpPr>
        <p:spPr/>
        <p:txBody>
          <a:bodyPr/>
          <a:lstStyle/>
          <a:p>
            <a:r>
              <a:rPr lang="en-US" dirty="0"/>
              <a:t>Unclassified</a:t>
            </a:r>
          </a:p>
        </p:txBody>
      </p:sp>
      <p:pic>
        <p:nvPicPr>
          <p:cNvPr id="5" name="Picture 4" descr="FBI Uniform Crime Reporting National Incident-Based Reporting System (NIBRS) logo banner">
            <a:extLst>
              <a:ext uri="{FF2B5EF4-FFF2-40B4-BE49-F238E27FC236}">
                <a16:creationId xmlns:a16="http://schemas.microsoft.com/office/drawing/2014/main" id="{092C1D0F-BFC7-FE2F-32CE-5B009EAB1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76" y="483367"/>
            <a:ext cx="3608244" cy="954603"/>
          </a:xfrm>
          <a:prstGeom prst="rect">
            <a:avLst/>
          </a:prstGeom>
          <a:effectLst/>
        </p:spPr>
      </p:pic>
      <p:sp>
        <p:nvSpPr>
          <p:cNvPr id="10" name="TextBox 9">
            <a:extLst>
              <a:ext uri="{FF2B5EF4-FFF2-40B4-BE49-F238E27FC236}">
                <a16:creationId xmlns:a16="http://schemas.microsoft.com/office/drawing/2014/main" id="{CD177CA5-0C8A-EF00-AE67-F9227FC1B2E6}"/>
              </a:ext>
            </a:extLst>
          </p:cNvPr>
          <p:cNvSpPr txBox="1"/>
          <p:nvPr/>
        </p:nvSpPr>
        <p:spPr>
          <a:xfrm>
            <a:off x="4214812" y="2971800"/>
            <a:ext cx="914400" cy="914400"/>
          </a:xfrm>
          <a:prstGeom prst="rect">
            <a:avLst/>
          </a:prstGeom>
        </p:spPr>
        <p:txBody>
          <a:bodyPr wrap="square" rtlCol="0">
            <a:noAutofit/>
          </a:bodyPr>
          <a:lstStyle/>
          <a:p>
            <a:pPr algn="l"/>
            <a:endParaRPr lang="en-US" dirty="0"/>
          </a:p>
        </p:txBody>
      </p:sp>
      <p:sp>
        <p:nvSpPr>
          <p:cNvPr id="3" name="Title 1">
            <a:extLst>
              <a:ext uri="{FF2B5EF4-FFF2-40B4-BE49-F238E27FC236}">
                <a16:creationId xmlns:a16="http://schemas.microsoft.com/office/drawing/2014/main" id="{523BE499-C03D-2660-E40B-D9871668EC6B}"/>
              </a:ext>
            </a:extLst>
          </p:cNvPr>
          <p:cNvSpPr txBox="1">
            <a:spLocks/>
          </p:cNvSpPr>
          <p:nvPr/>
        </p:nvSpPr>
        <p:spPr>
          <a:xfrm>
            <a:off x="3303992" y="363255"/>
            <a:ext cx="6050071" cy="1129598"/>
          </a:xfrm>
          <a:prstGeom prst="rect">
            <a:avLst/>
          </a:prstGeom>
        </p:spPr>
        <p:txBody>
          <a:bodyPr vert="horz" lIns="91440" tIns="45720" rIns="91440" bIns="45720" rtlCol="0" anchor="ctr">
            <a:noAutofit/>
          </a:bodyPr>
          <a:lstStyle>
            <a:lvl1pPr algn="l" defTabSz="685783" rtl="0" eaLnBrk="1" latinLnBrk="0" hangingPunct="1">
              <a:lnSpc>
                <a:spcPct val="120000"/>
              </a:lnSpc>
              <a:spcBef>
                <a:spcPct val="0"/>
              </a:spcBef>
              <a:spcAft>
                <a:spcPts val="0"/>
              </a:spcAft>
              <a:buNone/>
              <a:defRPr sz="1900" b="0" i="0" kern="1200">
                <a:solidFill>
                  <a:srgbClr val="36619B"/>
                </a:solidFill>
                <a:latin typeface="Arial" panose="020B0604020202020204" pitchFamily="34" charset="0"/>
                <a:ea typeface="+mj-ea"/>
                <a:cs typeface="Arial" panose="020B0604020202020204" pitchFamily="34" charset="0"/>
              </a:defRPr>
            </a:lvl1pPr>
          </a:lstStyle>
          <a:p>
            <a:pPr algn="ctr"/>
            <a:endParaRPr lang="en-US" sz="2400" b="1" dirty="0">
              <a:solidFill>
                <a:schemeClr val="tx1"/>
              </a:solidFill>
            </a:endParaRPr>
          </a:p>
        </p:txBody>
      </p:sp>
      <p:sp>
        <p:nvSpPr>
          <p:cNvPr id="7" name="TextBox 6">
            <a:extLst>
              <a:ext uri="{FF2B5EF4-FFF2-40B4-BE49-F238E27FC236}">
                <a16:creationId xmlns:a16="http://schemas.microsoft.com/office/drawing/2014/main" id="{C5B83343-181E-87FD-E4AC-4A0F30FAA4D0}"/>
              </a:ext>
            </a:extLst>
          </p:cNvPr>
          <p:cNvSpPr txBox="1"/>
          <p:nvPr/>
        </p:nvSpPr>
        <p:spPr>
          <a:xfrm>
            <a:off x="4387273" y="776002"/>
            <a:ext cx="5226818" cy="523220"/>
          </a:xfrm>
          <a:prstGeom prst="rect">
            <a:avLst/>
          </a:prstGeom>
          <a:noFill/>
        </p:spPr>
        <p:txBody>
          <a:bodyPr wrap="square">
            <a:spAutoFit/>
          </a:bodyPr>
          <a:lstStyle/>
          <a:p>
            <a:r>
              <a:rPr lang="en-US" sz="2800" dirty="0">
                <a:latin typeface="Arial" panose="020B0604020202020204" pitchFamily="34" charset="0"/>
                <a:cs typeface="Arial" panose="020B0604020202020204" pitchFamily="34" charset="0"/>
              </a:rPr>
              <a:t>Data Elements</a:t>
            </a:r>
          </a:p>
        </p:txBody>
      </p:sp>
      <p:graphicFrame>
        <p:nvGraphicFramePr>
          <p:cNvPr id="2" name="Table 2">
            <a:extLst>
              <a:ext uri="{FF2B5EF4-FFF2-40B4-BE49-F238E27FC236}">
                <a16:creationId xmlns:a16="http://schemas.microsoft.com/office/drawing/2014/main" id="{C8BC910F-44C5-0934-E832-619EFE7C341C}"/>
              </a:ext>
            </a:extLst>
          </p:cNvPr>
          <p:cNvGraphicFramePr>
            <a:graphicFrameLocks noGrp="1"/>
          </p:cNvGraphicFramePr>
          <p:nvPr>
            <p:extLst>
              <p:ext uri="{D42A27DB-BD31-4B8C-83A1-F6EECF244321}">
                <p14:modId xmlns:p14="http://schemas.microsoft.com/office/powerpoint/2010/main" val="112546384"/>
              </p:ext>
            </p:extLst>
          </p:nvPr>
        </p:nvGraphicFramePr>
        <p:xfrm>
          <a:off x="600651" y="1711968"/>
          <a:ext cx="7777607" cy="3418933"/>
        </p:xfrm>
        <a:graphic>
          <a:graphicData uri="http://schemas.openxmlformats.org/drawingml/2006/table">
            <a:tbl>
              <a:tblPr bandRow="1">
                <a:tableStyleId>{5C22544A-7EE6-4342-B048-85BDC9FD1C3A}</a:tableStyleId>
              </a:tblPr>
              <a:tblGrid>
                <a:gridCol w="2799097">
                  <a:extLst>
                    <a:ext uri="{9D8B030D-6E8A-4147-A177-3AD203B41FA5}">
                      <a16:colId xmlns:a16="http://schemas.microsoft.com/office/drawing/2014/main" val="972273661"/>
                    </a:ext>
                  </a:extLst>
                </a:gridCol>
                <a:gridCol w="2532901">
                  <a:extLst>
                    <a:ext uri="{9D8B030D-6E8A-4147-A177-3AD203B41FA5}">
                      <a16:colId xmlns:a16="http://schemas.microsoft.com/office/drawing/2014/main" val="3121129927"/>
                    </a:ext>
                  </a:extLst>
                </a:gridCol>
                <a:gridCol w="2445609">
                  <a:extLst>
                    <a:ext uri="{9D8B030D-6E8A-4147-A177-3AD203B41FA5}">
                      <a16:colId xmlns:a16="http://schemas.microsoft.com/office/drawing/2014/main" val="2807559835"/>
                    </a:ext>
                  </a:extLst>
                </a:gridCol>
              </a:tblGrid>
              <a:tr h="274000">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400" dirty="0"/>
                        <a:t>Number of Recovered Motor Vehicles</a:t>
                      </a:r>
                    </a:p>
                  </a:txBody>
                  <a:tcPr marL="68580" marR="68580" marT="34290" marB="34290" anchor="ctr"/>
                </a:tc>
                <a:tc>
                  <a:txBody>
                    <a:bodyPr/>
                    <a:lstStyle/>
                    <a:p>
                      <a:r>
                        <a:rPr lang="en-US" sz="1400" dirty="0"/>
                        <a:t>Type of Officer Activity/Circumstance</a:t>
                      </a:r>
                    </a:p>
                  </a:txBody>
                  <a:tcPr marL="68580" marR="68580" marT="34290" marB="34290" anchor="ctr"/>
                </a:tc>
                <a:tc>
                  <a:txBody>
                    <a:bodyPr/>
                    <a:lstStyle/>
                    <a:p>
                      <a:r>
                        <a:rPr lang="en-US" sz="1400" dirty="0"/>
                        <a:t>Resident Status (of Victim)</a:t>
                      </a:r>
                    </a:p>
                  </a:txBody>
                  <a:tcPr marL="68580" marR="68580" marT="34290" marB="34290" anchor="ctr"/>
                </a:tc>
                <a:extLst>
                  <a:ext uri="{0D108BD9-81ED-4DB2-BD59-A6C34878D82A}">
                    <a16:rowId xmlns:a16="http://schemas.microsoft.com/office/drawing/2014/main" val="2010855510"/>
                  </a:ext>
                </a:extLst>
              </a:tr>
              <a:tr h="514846">
                <a:tc>
                  <a:txBody>
                    <a:bodyPr/>
                    <a:lstStyle/>
                    <a:p>
                      <a:pPr algn="l"/>
                      <a:r>
                        <a:rPr lang="en-US" sz="1400" dirty="0"/>
                        <a:t>Suspected Drug Type</a:t>
                      </a:r>
                    </a:p>
                  </a:txBody>
                  <a:tcPr marL="68580" marR="68580" marT="34290" marB="34290" anchor="ctr"/>
                </a:tc>
                <a:tc>
                  <a:txBody>
                    <a:bodyPr/>
                    <a:lstStyle/>
                    <a:p>
                      <a:r>
                        <a:rPr lang="en-US" sz="1350" kern="1200" dirty="0">
                          <a:solidFill>
                            <a:schemeClr val="dk1"/>
                          </a:solidFill>
                          <a:effectLst/>
                          <a:latin typeface="+mn-lt"/>
                          <a:ea typeface="+mn-ea"/>
                          <a:cs typeface="+mn-cs"/>
                        </a:rPr>
                        <a:t>Officer Assignment Type</a:t>
                      </a:r>
                      <a:endParaRPr lang="en-US" sz="1400" dirty="0"/>
                    </a:p>
                  </a:txBody>
                  <a:tcPr marL="68580" marR="68580" marT="34290" marB="34290" anchor="ctr"/>
                </a:tc>
                <a:tc>
                  <a:txBody>
                    <a:bodyPr/>
                    <a:lstStyle/>
                    <a:p>
                      <a:r>
                        <a:rPr lang="en-US" sz="1400" dirty="0"/>
                        <a:t>Aggravated Assault/Homicide Circumstances</a:t>
                      </a:r>
                    </a:p>
                  </a:txBody>
                  <a:tcPr marL="68580" marR="68580" marT="34290" marB="34290" anchor="ctr"/>
                </a:tc>
                <a:extLst>
                  <a:ext uri="{0D108BD9-81ED-4DB2-BD59-A6C34878D82A}">
                    <a16:rowId xmlns:a16="http://schemas.microsoft.com/office/drawing/2014/main" val="303222865"/>
                  </a:ext>
                </a:extLst>
              </a:tr>
              <a:tr h="514846">
                <a:tc>
                  <a:txBody>
                    <a:bodyPr/>
                    <a:lstStyle/>
                    <a:p>
                      <a:pPr marL="0" algn="l" defTabSz="685783" rtl="0" eaLnBrk="1" latinLnBrk="0" hangingPunct="1"/>
                      <a:r>
                        <a:rPr lang="en-US" sz="1400" kern="1200" dirty="0">
                          <a:solidFill>
                            <a:schemeClr val="dk1"/>
                          </a:solidFill>
                          <a:latin typeface="+mn-lt"/>
                          <a:ea typeface="+mn-ea"/>
                          <a:cs typeface="+mn-cs"/>
                        </a:rPr>
                        <a:t>Estimated Drug Quantity</a:t>
                      </a:r>
                    </a:p>
                  </a:txBody>
                  <a:tcPr marL="68580" marR="68580" marT="34290" marB="34290" anchor="ctr"/>
                </a:tc>
                <a:tc>
                  <a:txBody>
                    <a:bodyPr/>
                    <a:lstStyle/>
                    <a:p>
                      <a:r>
                        <a:rPr lang="en-US" sz="1350" kern="1200" dirty="0">
                          <a:solidFill>
                            <a:schemeClr val="dk1"/>
                          </a:solidFill>
                          <a:effectLst/>
                          <a:latin typeface="+mn-lt"/>
                          <a:ea typeface="+mn-ea"/>
                          <a:cs typeface="+mn-cs"/>
                        </a:rPr>
                        <a:t>Officer – ORI Other Jurisdiction</a:t>
                      </a:r>
                      <a:endParaRPr lang="en-US" sz="1400" dirty="0"/>
                    </a:p>
                  </a:txBody>
                  <a:tcPr marL="68580" marR="68580" marT="34290" marB="34290" anchor="ctr"/>
                </a:tc>
                <a:tc>
                  <a:txBody>
                    <a:bodyPr/>
                    <a:lstStyle/>
                    <a:p>
                      <a:r>
                        <a:rPr lang="en-US" sz="1400" dirty="0"/>
                        <a:t>Additional Justifiable Homicide Circumstances</a:t>
                      </a:r>
                    </a:p>
                  </a:txBody>
                  <a:tcPr marL="68580" marR="68580" marT="34290" marB="34290" anchor="ctr"/>
                </a:tc>
                <a:extLst>
                  <a:ext uri="{0D108BD9-81ED-4DB2-BD59-A6C34878D82A}">
                    <a16:rowId xmlns:a16="http://schemas.microsoft.com/office/drawing/2014/main" val="2027944574"/>
                  </a:ext>
                </a:extLst>
              </a:tr>
              <a:tr h="514846">
                <a:tc>
                  <a:txBody>
                    <a:bodyPr/>
                    <a:lstStyle/>
                    <a:p>
                      <a:r>
                        <a:rPr lang="en-US" sz="1400" dirty="0"/>
                        <a:t>Type Drug Measurement</a:t>
                      </a:r>
                    </a:p>
                  </a:txBody>
                  <a:tcPr marL="68580" marR="68580" marT="34290" marB="34290" anchor="ct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400" dirty="0"/>
                        <a:t>Age (of Victim)</a:t>
                      </a:r>
                    </a:p>
                  </a:txBody>
                  <a:tcPr marL="68580" marR="68580" marT="34290" marB="34290" anchor="ctr"/>
                </a:tc>
                <a:tc>
                  <a:txBody>
                    <a:bodyPr/>
                    <a:lstStyle/>
                    <a:p>
                      <a:r>
                        <a:rPr lang="en-US" sz="1400" dirty="0"/>
                        <a:t>Type Injury</a:t>
                      </a:r>
                    </a:p>
                  </a:txBody>
                  <a:tcPr marL="68580" marR="68580" marT="34290" marB="34290" anchor="ctr"/>
                </a:tc>
                <a:extLst>
                  <a:ext uri="{0D108BD9-81ED-4DB2-BD59-A6C34878D82A}">
                    <a16:rowId xmlns:a16="http://schemas.microsoft.com/office/drawing/2014/main" val="2892170759"/>
                  </a:ext>
                </a:extLst>
              </a:tr>
              <a:tr h="514846">
                <a:tc>
                  <a:txBody>
                    <a:bodyPr/>
                    <a:lstStyle/>
                    <a:p>
                      <a:r>
                        <a:rPr lang="en-US" sz="1400" dirty="0"/>
                        <a:t>Victim Sequence Number</a:t>
                      </a:r>
                    </a:p>
                  </a:txBody>
                  <a:tcPr marL="68580" marR="68580" marT="34290" marB="34290" anchor="ctr"/>
                </a:tc>
                <a:tc>
                  <a:txBody>
                    <a:bodyPr/>
                    <a:lstStyle/>
                    <a:p>
                      <a:r>
                        <a:rPr lang="en-US" sz="1400" dirty="0"/>
                        <a:t>Sex (of Victim)</a:t>
                      </a:r>
                    </a:p>
                  </a:txBody>
                  <a:tcPr marL="68580" marR="68580" marT="34290" marB="34290" anchor="ctr"/>
                </a:tc>
                <a:tc>
                  <a:txBody>
                    <a:bodyPr/>
                    <a:lstStyle/>
                    <a:p>
                      <a:r>
                        <a:rPr lang="en-US" sz="1400" dirty="0"/>
                        <a:t>Offender Number to be Related</a:t>
                      </a:r>
                    </a:p>
                  </a:txBody>
                  <a:tcPr marL="68580" marR="68580" marT="34290" marB="34290" anchor="ctr"/>
                </a:tc>
                <a:extLst>
                  <a:ext uri="{0D108BD9-81ED-4DB2-BD59-A6C34878D82A}">
                    <a16:rowId xmlns:a16="http://schemas.microsoft.com/office/drawing/2014/main" val="4062126545"/>
                  </a:ext>
                </a:extLst>
              </a:tr>
              <a:tr h="499005">
                <a:tc>
                  <a:txBody>
                    <a:bodyPr/>
                    <a:lstStyle/>
                    <a:p>
                      <a:r>
                        <a:rPr lang="en-US" sz="1400" dirty="0"/>
                        <a:t>Victim Connected to UCR Offense Code</a:t>
                      </a:r>
                    </a:p>
                  </a:txBody>
                  <a:tcPr marL="68580" marR="68580" marT="34290" marB="34290" anchor="ctr"/>
                </a:tc>
                <a:tc>
                  <a:txBody>
                    <a:bodyPr/>
                    <a:lstStyle/>
                    <a:p>
                      <a:r>
                        <a:rPr lang="en-US" sz="1400" dirty="0"/>
                        <a:t>Race (of Victim)</a:t>
                      </a:r>
                    </a:p>
                  </a:txBody>
                  <a:tcPr marL="68580" marR="68580" marT="34290" marB="34290" anchor="ct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400" dirty="0"/>
                        <a:t>Relationship of Victim to Offender</a:t>
                      </a:r>
                    </a:p>
                  </a:txBody>
                  <a:tcPr marL="68580" marR="68580" marT="34290" marB="34290" anchor="ctr"/>
                </a:tc>
                <a:extLst>
                  <a:ext uri="{0D108BD9-81ED-4DB2-BD59-A6C34878D82A}">
                    <a16:rowId xmlns:a16="http://schemas.microsoft.com/office/drawing/2014/main" val="91741396"/>
                  </a:ext>
                </a:extLst>
              </a:tr>
              <a:tr h="365244">
                <a:tc>
                  <a:txBody>
                    <a:bodyPr/>
                    <a:lstStyle/>
                    <a:p>
                      <a:r>
                        <a:rPr lang="en-US" sz="1400" dirty="0"/>
                        <a:t>Type of Victim</a:t>
                      </a:r>
                    </a:p>
                  </a:txBody>
                  <a:tcPr marL="68580" marR="68580" marT="34290" marB="34290" anchor="ct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400" dirty="0"/>
                        <a:t>Ethnicity (of Victim)</a:t>
                      </a:r>
                    </a:p>
                  </a:txBody>
                  <a:tcPr marL="68580" marR="68580" marT="34290" marB="34290" anchor="ctr"/>
                </a:tc>
                <a:tc>
                  <a:txBody>
                    <a:bodyPr/>
                    <a:lstStyle/>
                    <a:p>
                      <a:r>
                        <a:rPr lang="en-US" sz="1400" dirty="0"/>
                        <a:t>Offender Sequence Number</a:t>
                      </a:r>
                    </a:p>
                  </a:txBody>
                  <a:tcPr marL="68580" marR="68580" marT="34290" marB="34290" anchor="ctr"/>
                </a:tc>
                <a:extLst>
                  <a:ext uri="{0D108BD9-81ED-4DB2-BD59-A6C34878D82A}">
                    <a16:rowId xmlns:a16="http://schemas.microsoft.com/office/drawing/2014/main" val="2876353984"/>
                  </a:ext>
                </a:extLst>
              </a:tr>
            </a:tbl>
          </a:graphicData>
        </a:graphic>
      </p:graphicFrame>
    </p:spTree>
    <p:extLst>
      <p:ext uri="{BB962C8B-B14F-4D97-AF65-F5344CB8AC3E}">
        <p14:creationId xmlns:p14="http://schemas.microsoft.com/office/powerpoint/2010/main" val="2128695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F4C3F-475B-7E71-708F-474B1994B3A8}"/>
              </a:ext>
            </a:extLst>
          </p:cNvPr>
          <p:cNvSpPr>
            <a:spLocks noGrp="1"/>
          </p:cNvSpPr>
          <p:nvPr>
            <p:ph type="title"/>
          </p:nvPr>
        </p:nvSpPr>
        <p:spPr>
          <a:xfrm>
            <a:off x="4345576" y="483367"/>
            <a:ext cx="4345577" cy="954603"/>
          </a:xfrm>
        </p:spPr>
        <p:txBody>
          <a:bodyPr>
            <a:normAutofit/>
          </a:bodyPr>
          <a:lstStyle/>
          <a:p>
            <a:r>
              <a:rPr lang="en-US" sz="2000" b="1" dirty="0">
                <a:solidFill>
                  <a:schemeClr val="tx1"/>
                </a:solidFill>
                <a:cs typeface="Arial" panose="020B0604020202020204" pitchFamily="34" charset="0"/>
              </a:rPr>
              <a:t>The Move to the National Incident-Based Reporting System (NIBRS) </a:t>
            </a:r>
            <a:endParaRPr lang="en-US" b="1" dirty="0">
              <a:solidFill>
                <a:schemeClr val="tx1"/>
              </a:solidFill>
            </a:endParaRPr>
          </a:p>
        </p:txBody>
      </p:sp>
      <p:sp>
        <p:nvSpPr>
          <p:cNvPr id="3" name="Content Placeholder 2">
            <a:extLst>
              <a:ext uri="{FF2B5EF4-FFF2-40B4-BE49-F238E27FC236}">
                <a16:creationId xmlns:a16="http://schemas.microsoft.com/office/drawing/2014/main" id="{51E32A5A-E95A-1710-E199-EBF39682F583}"/>
              </a:ext>
            </a:extLst>
          </p:cNvPr>
          <p:cNvSpPr>
            <a:spLocks noGrp="1"/>
          </p:cNvSpPr>
          <p:nvPr>
            <p:ph idx="1"/>
          </p:nvPr>
        </p:nvSpPr>
        <p:spPr>
          <a:xfrm>
            <a:off x="558188" y="2032878"/>
            <a:ext cx="7763048" cy="4085334"/>
          </a:xfrm>
        </p:spPr>
        <p:txBody>
          <a:bodyPr>
            <a:normAutofit/>
          </a:bodyPr>
          <a:lstStyle/>
          <a:p>
            <a:pPr>
              <a:lnSpc>
                <a:spcPct val="120000"/>
              </a:lnSpc>
            </a:pPr>
            <a:endParaRPr lang="en-US" sz="2000" dirty="0">
              <a:cs typeface="Arial" panose="020B0604020202020204" pitchFamily="34" charset="0"/>
            </a:endParaRPr>
          </a:p>
          <a:p>
            <a:r>
              <a:rPr lang="en-US" sz="2000" dirty="0">
                <a:cs typeface="Arial" panose="020B0604020202020204" pitchFamily="34" charset="0"/>
              </a:rPr>
              <a:t>By recommendation of the FBI’s CJIS Advisory Policy Board and with the support of the nation's major law enforcement organizations, the FBI’s Uniform Crime Reporting (UCR) Program retired its long-used Summary Reporting System (SRS) and began accepting crime data exclusively via NIBRS–a much more comprehensive data collection system–on January 1, 2021.</a:t>
            </a:r>
          </a:p>
          <a:p>
            <a:endParaRPr lang="en-US" dirty="0"/>
          </a:p>
        </p:txBody>
      </p:sp>
      <p:sp>
        <p:nvSpPr>
          <p:cNvPr id="4" name="Text Placeholder 3">
            <a:extLst>
              <a:ext uri="{FF2B5EF4-FFF2-40B4-BE49-F238E27FC236}">
                <a16:creationId xmlns:a16="http://schemas.microsoft.com/office/drawing/2014/main" id="{013EA051-23B6-DDD5-A540-433ED984733B}"/>
              </a:ext>
            </a:extLst>
          </p:cNvPr>
          <p:cNvSpPr>
            <a:spLocks noGrp="1"/>
          </p:cNvSpPr>
          <p:nvPr>
            <p:ph type="body" sz="quarter" idx="13"/>
          </p:nvPr>
        </p:nvSpPr>
        <p:spPr/>
        <p:txBody>
          <a:bodyPr/>
          <a:lstStyle/>
          <a:p>
            <a:r>
              <a:rPr lang="en-US" dirty="0"/>
              <a:t>Unclassified</a:t>
            </a:r>
          </a:p>
        </p:txBody>
      </p:sp>
      <p:pic>
        <p:nvPicPr>
          <p:cNvPr id="5" name="Picture 4" descr="FBI Uniform Crime Reporting National Incident-Based Reporting System (NIBRS) logo banner">
            <a:extLst>
              <a:ext uri="{FF2B5EF4-FFF2-40B4-BE49-F238E27FC236}">
                <a16:creationId xmlns:a16="http://schemas.microsoft.com/office/drawing/2014/main" id="{092C1D0F-BFC7-FE2F-32CE-5B009EAB1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76" y="483367"/>
            <a:ext cx="3552149" cy="954603"/>
          </a:xfrm>
          <a:prstGeom prst="rect">
            <a:avLst/>
          </a:prstGeom>
          <a:effectLst/>
        </p:spPr>
      </p:pic>
    </p:spTree>
    <p:extLst>
      <p:ext uri="{BB962C8B-B14F-4D97-AF65-F5344CB8AC3E}">
        <p14:creationId xmlns:p14="http://schemas.microsoft.com/office/powerpoint/2010/main" val="1084411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13EA051-23B6-DDD5-A540-433ED984733B}"/>
              </a:ext>
            </a:extLst>
          </p:cNvPr>
          <p:cNvSpPr>
            <a:spLocks noGrp="1"/>
          </p:cNvSpPr>
          <p:nvPr>
            <p:ph type="body" sz="quarter" idx="13"/>
          </p:nvPr>
        </p:nvSpPr>
        <p:spPr/>
        <p:txBody>
          <a:bodyPr/>
          <a:lstStyle/>
          <a:p>
            <a:r>
              <a:rPr lang="en-US" dirty="0"/>
              <a:t>Unclassified</a:t>
            </a:r>
          </a:p>
        </p:txBody>
      </p:sp>
      <p:pic>
        <p:nvPicPr>
          <p:cNvPr id="5" name="Picture 4" descr="FBI Uniform Crime Reporting National Incident-Based Reporting System (NIBRS) logo banner">
            <a:extLst>
              <a:ext uri="{FF2B5EF4-FFF2-40B4-BE49-F238E27FC236}">
                <a16:creationId xmlns:a16="http://schemas.microsoft.com/office/drawing/2014/main" id="{092C1D0F-BFC7-FE2F-32CE-5B009EAB1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76" y="483367"/>
            <a:ext cx="3608244" cy="954603"/>
          </a:xfrm>
          <a:prstGeom prst="rect">
            <a:avLst/>
          </a:prstGeom>
          <a:effectLst/>
        </p:spPr>
      </p:pic>
      <p:sp>
        <p:nvSpPr>
          <p:cNvPr id="10" name="TextBox 9">
            <a:extLst>
              <a:ext uri="{FF2B5EF4-FFF2-40B4-BE49-F238E27FC236}">
                <a16:creationId xmlns:a16="http://schemas.microsoft.com/office/drawing/2014/main" id="{CD177CA5-0C8A-EF00-AE67-F9227FC1B2E6}"/>
              </a:ext>
            </a:extLst>
          </p:cNvPr>
          <p:cNvSpPr txBox="1"/>
          <p:nvPr/>
        </p:nvSpPr>
        <p:spPr>
          <a:xfrm>
            <a:off x="4214812" y="2971800"/>
            <a:ext cx="914400" cy="914400"/>
          </a:xfrm>
          <a:prstGeom prst="rect">
            <a:avLst/>
          </a:prstGeom>
        </p:spPr>
        <p:txBody>
          <a:bodyPr wrap="square" rtlCol="0">
            <a:noAutofit/>
          </a:bodyPr>
          <a:lstStyle/>
          <a:p>
            <a:pPr algn="l"/>
            <a:endParaRPr lang="en-US" dirty="0"/>
          </a:p>
        </p:txBody>
      </p:sp>
      <p:sp>
        <p:nvSpPr>
          <p:cNvPr id="3" name="Title 1">
            <a:extLst>
              <a:ext uri="{FF2B5EF4-FFF2-40B4-BE49-F238E27FC236}">
                <a16:creationId xmlns:a16="http://schemas.microsoft.com/office/drawing/2014/main" id="{523BE499-C03D-2660-E40B-D9871668EC6B}"/>
              </a:ext>
            </a:extLst>
          </p:cNvPr>
          <p:cNvSpPr txBox="1">
            <a:spLocks/>
          </p:cNvSpPr>
          <p:nvPr/>
        </p:nvSpPr>
        <p:spPr>
          <a:xfrm>
            <a:off x="3303992" y="363255"/>
            <a:ext cx="6050071" cy="1129598"/>
          </a:xfrm>
          <a:prstGeom prst="rect">
            <a:avLst/>
          </a:prstGeom>
        </p:spPr>
        <p:txBody>
          <a:bodyPr vert="horz" lIns="91440" tIns="45720" rIns="91440" bIns="45720" rtlCol="0" anchor="ctr">
            <a:noAutofit/>
          </a:bodyPr>
          <a:lstStyle>
            <a:lvl1pPr algn="l" defTabSz="685783" rtl="0" eaLnBrk="1" latinLnBrk="0" hangingPunct="1">
              <a:lnSpc>
                <a:spcPct val="120000"/>
              </a:lnSpc>
              <a:spcBef>
                <a:spcPct val="0"/>
              </a:spcBef>
              <a:spcAft>
                <a:spcPts val="0"/>
              </a:spcAft>
              <a:buNone/>
              <a:defRPr sz="1900" b="0" i="0" kern="1200">
                <a:solidFill>
                  <a:srgbClr val="36619B"/>
                </a:solidFill>
                <a:latin typeface="Arial" panose="020B0604020202020204" pitchFamily="34" charset="0"/>
                <a:ea typeface="+mj-ea"/>
                <a:cs typeface="Arial" panose="020B0604020202020204" pitchFamily="34" charset="0"/>
              </a:defRPr>
            </a:lvl1pPr>
          </a:lstStyle>
          <a:p>
            <a:pPr algn="ctr"/>
            <a:endParaRPr lang="en-US" sz="2400" b="1" dirty="0">
              <a:solidFill>
                <a:schemeClr val="tx1"/>
              </a:solidFill>
            </a:endParaRPr>
          </a:p>
        </p:txBody>
      </p:sp>
      <p:sp>
        <p:nvSpPr>
          <p:cNvPr id="7" name="TextBox 6">
            <a:extLst>
              <a:ext uri="{FF2B5EF4-FFF2-40B4-BE49-F238E27FC236}">
                <a16:creationId xmlns:a16="http://schemas.microsoft.com/office/drawing/2014/main" id="{C5B83343-181E-87FD-E4AC-4A0F30FAA4D0}"/>
              </a:ext>
            </a:extLst>
          </p:cNvPr>
          <p:cNvSpPr txBox="1"/>
          <p:nvPr/>
        </p:nvSpPr>
        <p:spPr>
          <a:xfrm>
            <a:off x="4387273" y="776002"/>
            <a:ext cx="5226818" cy="523220"/>
          </a:xfrm>
          <a:prstGeom prst="rect">
            <a:avLst/>
          </a:prstGeom>
          <a:noFill/>
        </p:spPr>
        <p:txBody>
          <a:bodyPr wrap="square">
            <a:spAutoFit/>
          </a:bodyPr>
          <a:lstStyle/>
          <a:p>
            <a:r>
              <a:rPr lang="en-US" sz="2800" dirty="0">
                <a:latin typeface="Arial" panose="020B0604020202020204" pitchFamily="34" charset="0"/>
                <a:cs typeface="Arial" panose="020B0604020202020204" pitchFamily="34" charset="0"/>
              </a:rPr>
              <a:t>Data Elements</a:t>
            </a:r>
          </a:p>
        </p:txBody>
      </p:sp>
      <p:graphicFrame>
        <p:nvGraphicFramePr>
          <p:cNvPr id="2" name="Table 2">
            <a:extLst>
              <a:ext uri="{FF2B5EF4-FFF2-40B4-BE49-F238E27FC236}">
                <a16:creationId xmlns:a16="http://schemas.microsoft.com/office/drawing/2014/main" id="{FF84AD1A-6557-D99C-A4CB-E32731D07D4D}"/>
              </a:ext>
            </a:extLst>
          </p:cNvPr>
          <p:cNvGraphicFramePr>
            <a:graphicFrameLocks noGrp="1"/>
          </p:cNvGraphicFramePr>
          <p:nvPr>
            <p:extLst>
              <p:ext uri="{D42A27DB-BD31-4B8C-83A1-F6EECF244321}">
                <p14:modId xmlns:p14="http://schemas.microsoft.com/office/powerpoint/2010/main" val="1356716113"/>
              </p:ext>
            </p:extLst>
          </p:nvPr>
        </p:nvGraphicFramePr>
        <p:xfrm>
          <a:off x="572176" y="1711969"/>
          <a:ext cx="7703606" cy="2667715"/>
        </p:xfrm>
        <a:graphic>
          <a:graphicData uri="http://schemas.openxmlformats.org/drawingml/2006/table">
            <a:tbl>
              <a:tblPr bandRow="1">
                <a:tableStyleId>{5C22544A-7EE6-4342-B048-85BDC9FD1C3A}</a:tableStyleId>
              </a:tblPr>
              <a:tblGrid>
                <a:gridCol w="2392697">
                  <a:extLst>
                    <a:ext uri="{9D8B030D-6E8A-4147-A177-3AD203B41FA5}">
                      <a16:colId xmlns:a16="http://schemas.microsoft.com/office/drawing/2014/main" val="972273661"/>
                    </a:ext>
                  </a:extLst>
                </a:gridCol>
                <a:gridCol w="2540000">
                  <a:extLst>
                    <a:ext uri="{9D8B030D-6E8A-4147-A177-3AD203B41FA5}">
                      <a16:colId xmlns:a16="http://schemas.microsoft.com/office/drawing/2014/main" val="3121129927"/>
                    </a:ext>
                  </a:extLst>
                </a:gridCol>
                <a:gridCol w="2770909">
                  <a:extLst>
                    <a:ext uri="{9D8B030D-6E8A-4147-A177-3AD203B41FA5}">
                      <a16:colId xmlns:a16="http://schemas.microsoft.com/office/drawing/2014/main" val="2807559835"/>
                    </a:ext>
                  </a:extLst>
                </a:gridCol>
              </a:tblGrid>
              <a:tr h="434483">
                <a:tc>
                  <a:txBody>
                    <a:bodyPr/>
                    <a:lstStyle/>
                    <a:p>
                      <a:r>
                        <a:rPr lang="en-US" sz="1400" dirty="0"/>
                        <a:t>Age (of Offender)</a:t>
                      </a:r>
                    </a:p>
                  </a:txBody>
                  <a:tcPr marL="68580" marR="68580" marT="34290" marB="34290" anchor="ctr"/>
                </a:tc>
                <a:tc>
                  <a:txBody>
                    <a:bodyPr/>
                    <a:lstStyle/>
                    <a:p>
                      <a:r>
                        <a:rPr lang="en-US" sz="1400" dirty="0"/>
                        <a:t>Arrest Date</a:t>
                      </a:r>
                    </a:p>
                  </a:txBody>
                  <a:tcPr marL="68580" marR="68580" marT="34290" marB="34290" anchor="ctr"/>
                </a:tc>
                <a:tc>
                  <a:txBody>
                    <a:bodyPr/>
                    <a:lstStyle/>
                    <a:p>
                      <a:r>
                        <a:rPr lang="en-US" sz="1400" dirty="0"/>
                        <a:t>Sex (of Arrestee)</a:t>
                      </a:r>
                    </a:p>
                  </a:txBody>
                  <a:tcPr marL="68580" marR="68580" marT="34290" marB="34290" anchor="ctr"/>
                </a:tc>
                <a:extLst>
                  <a:ext uri="{0D108BD9-81ED-4DB2-BD59-A6C34878D82A}">
                    <a16:rowId xmlns:a16="http://schemas.microsoft.com/office/drawing/2014/main" val="3165401197"/>
                  </a:ext>
                </a:extLst>
              </a:tr>
              <a:tr h="434483">
                <a:tc>
                  <a:txBody>
                    <a:bodyPr/>
                    <a:lstStyle/>
                    <a:p>
                      <a:r>
                        <a:rPr lang="en-US" sz="1400" dirty="0"/>
                        <a:t>Sex (of Offender)</a:t>
                      </a:r>
                    </a:p>
                  </a:txBody>
                  <a:tcPr marL="68580" marR="68580" marT="34290" marB="34290" anchor="ctr"/>
                </a:tc>
                <a:tc>
                  <a:txBody>
                    <a:bodyPr/>
                    <a:lstStyle/>
                    <a:p>
                      <a:r>
                        <a:rPr lang="en-US" sz="1400" dirty="0"/>
                        <a:t>Type of Arrest</a:t>
                      </a:r>
                    </a:p>
                  </a:txBody>
                  <a:tcPr marL="68580" marR="68580" marT="34290" marB="34290" anchor="ctr"/>
                </a:tc>
                <a:tc>
                  <a:txBody>
                    <a:bodyPr/>
                    <a:lstStyle/>
                    <a:p>
                      <a:r>
                        <a:rPr lang="en-US" sz="1400" dirty="0"/>
                        <a:t>Race (of Arrestee)</a:t>
                      </a:r>
                    </a:p>
                  </a:txBody>
                  <a:tcPr marL="68580" marR="68580" marT="34290" marB="34290" anchor="ctr"/>
                </a:tc>
                <a:extLst>
                  <a:ext uri="{0D108BD9-81ED-4DB2-BD59-A6C34878D82A}">
                    <a16:rowId xmlns:a16="http://schemas.microsoft.com/office/drawing/2014/main" val="2848774033"/>
                  </a:ext>
                </a:extLst>
              </a:tr>
              <a:tr h="434483">
                <a:tc>
                  <a:txBody>
                    <a:bodyPr/>
                    <a:lstStyle/>
                    <a:p>
                      <a:r>
                        <a:rPr lang="en-US" sz="1400" dirty="0"/>
                        <a:t>Race (of Offender)</a:t>
                      </a:r>
                    </a:p>
                  </a:txBody>
                  <a:tcPr marL="68580" marR="68580" marT="34290" marB="34290" anchor="ctr"/>
                </a:tc>
                <a:tc>
                  <a:txBody>
                    <a:bodyPr/>
                    <a:lstStyle/>
                    <a:p>
                      <a:r>
                        <a:rPr lang="en-US" sz="1400" dirty="0"/>
                        <a:t>Multiple Arrestee Segments Indicator</a:t>
                      </a:r>
                    </a:p>
                  </a:txBody>
                  <a:tcPr marL="68580" marR="68580" marT="34290" marB="34290" anchor="ctr"/>
                </a:tc>
                <a:tc>
                  <a:txBody>
                    <a:bodyPr/>
                    <a:lstStyle/>
                    <a:p>
                      <a:r>
                        <a:rPr lang="en-US" sz="1400" dirty="0"/>
                        <a:t>Ethnicity (of Arrestee)</a:t>
                      </a:r>
                    </a:p>
                  </a:txBody>
                  <a:tcPr marL="68580" marR="68580" marT="34290" marB="34290" anchor="ctr"/>
                </a:tc>
                <a:extLst>
                  <a:ext uri="{0D108BD9-81ED-4DB2-BD59-A6C34878D82A}">
                    <a16:rowId xmlns:a16="http://schemas.microsoft.com/office/drawing/2014/main" val="1590751580"/>
                  </a:ext>
                </a:extLst>
              </a:tr>
              <a:tr h="434483">
                <a:tc>
                  <a:txBody>
                    <a:bodyPr/>
                    <a:lstStyle/>
                    <a:p>
                      <a:r>
                        <a:rPr lang="en-US" sz="1400" dirty="0"/>
                        <a:t>Ethnicity (of Offender)</a:t>
                      </a:r>
                    </a:p>
                  </a:txBody>
                  <a:tcPr marL="68580" marR="68580" marT="34290" marB="34290" anchor="ctr"/>
                </a:tc>
                <a:tc>
                  <a:txBody>
                    <a:bodyPr/>
                    <a:lstStyle/>
                    <a:p>
                      <a:r>
                        <a:rPr lang="en-US" sz="1400" dirty="0"/>
                        <a:t>UCR Arrest Offense Code</a:t>
                      </a:r>
                    </a:p>
                  </a:txBody>
                  <a:tcPr marL="68580" marR="68580" marT="34290" marB="34290" anchor="ctr"/>
                </a:tc>
                <a:tc>
                  <a:txBody>
                    <a:bodyPr/>
                    <a:lstStyle/>
                    <a:p>
                      <a:r>
                        <a:rPr lang="en-US" sz="1400" dirty="0"/>
                        <a:t>Resident Status (of Arrestee)</a:t>
                      </a:r>
                    </a:p>
                  </a:txBody>
                  <a:tcPr marL="68580" marR="68580" marT="34290" marB="34290" anchor="ctr"/>
                </a:tc>
                <a:extLst>
                  <a:ext uri="{0D108BD9-81ED-4DB2-BD59-A6C34878D82A}">
                    <a16:rowId xmlns:a16="http://schemas.microsoft.com/office/drawing/2014/main" val="377506780"/>
                  </a:ext>
                </a:extLst>
              </a:tr>
              <a:tr h="434483">
                <a:tc>
                  <a:txBody>
                    <a:bodyPr/>
                    <a:lstStyle/>
                    <a:p>
                      <a:r>
                        <a:rPr lang="en-US" sz="1400" dirty="0"/>
                        <a:t>Arrestee Sequence Number</a:t>
                      </a:r>
                    </a:p>
                  </a:txBody>
                  <a:tcPr marL="68580" marR="68580" marT="34290" marB="34290" anchor="ctr"/>
                </a:tc>
                <a:tc>
                  <a:txBody>
                    <a:bodyPr/>
                    <a:lstStyle/>
                    <a:p>
                      <a:r>
                        <a:rPr lang="en-US" sz="1400" dirty="0"/>
                        <a:t>Arrestee Was Armed With</a:t>
                      </a:r>
                    </a:p>
                  </a:txBody>
                  <a:tcPr marL="68580" marR="68580" marT="34290" marB="34290" anchor="ctr"/>
                </a:tc>
                <a:tc>
                  <a:txBody>
                    <a:bodyPr/>
                    <a:lstStyle/>
                    <a:p>
                      <a:r>
                        <a:rPr lang="en-US" sz="1400" dirty="0"/>
                        <a:t>Disposition of Arrestee, Under 18</a:t>
                      </a:r>
                    </a:p>
                  </a:txBody>
                  <a:tcPr marL="68580" marR="68580" marT="34290" marB="34290" anchor="ctr"/>
                </a:tc>
                <a:extLst>
                  <a:ext uri="{0D108BD9-81ED-4DB2-BD59-A6C34878D82A}">
                    <a16:rowId xmlns:a16="http://schemas.microsoft.com/office/drawing/2014/main" val="3487949613"/>
                  </a:ext>
                </a:extLst>
              </a:tr>
              <a:tr h="434483">
                <a:tc>
                  <a:txBody>
                    <a:bodyPr/>
                    <a:lstStyle/>
                    <a:p>
                      <a:r>
                        <a:rPr lang="en-US" sz="1400" dirty="0"/>
                        <a:t>Arrest Transaction Number</a:t>
                      </a:r>
                    </a:p>
                  </a:txBody>
                  <a:tcPr marL="68580" marR="68580" marT="34290" marB="34290" anchor="ct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400" dirty="0"/>
                        <a:t>Age (of Arrestee)</a:t>
                      </a:r>
                    </a:p>
                  </a:txBody>
                  <a:tcPr marL="68580" marR="68580" marT="34290" marB="34290" anchor="ctr"/>
                </a:tc>
                <a:tc>
                  <a:txBody>
                    <a:bodyPr/>
                    <a:lstStyle/>
                    <a:p>
                      <a:endParaRPr lang="en-US" sz="1400" dirty="0"/>
                    </a:p>
                  </a:txBody>
                  <a:tcPr marL="68580" marR="68580" marT="34290" marB="34290" anchor="ctr"/>
                </a:tc>
                <a:extLst>
                  <a:ext uri="{0D108BD9-81ED-4DB2-BD59-A6C34878D82A}">
                    <a16:rowId xmlns:a16="http://schemas.microsoft.com/office/drawing/2014/main" val="3242280156"/>
                  </a:ext>
                </a:extLst>
              </a:tr>
            </a:tbl>
          </a:graphicData>
        </a:graphic>
      </p:graphicFrame>
    </p:spTree>
    <p:extLst>
      <p:ext uri="{BB962C8B-B14F-4D97-AF65-F5344CB8AC3E}">
        <p14:creationId xmlns:p14="http://schemas.microsoft.com/office/powerpoint/2010/main" val="2664805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F4C3F-475B-7E71-708F-474B1994B3A8}"/>
              </a:ext>
            </a:extLst>
          </p:cNvPr>
          <p:cNvSpPr>
            <a:spLocks noGrp="1"/>
          </p:cNvSpPr>
          <p:nvPr>
            <p:ph type="title"/>
          </p:nvPr>
        </p:nvSpPr>
        <p:spPr>
          <a:xfrm>
            <a:off x="4310743" y="727743"/>
            <a:ext cx="4657043" cy="731789"/>
          </a:xfrm>
        </p:spPr>
        <p:txBody>
          <a:bodyPr>
            <a:normAutofit fontScale="90000"/>
          </a:bodyPr>
          <a:lstStyle/>
          <a:p>
            <a:r>
              <a:rPr lang="en-US" sz="2200" b="1" dirty="0">
                <a:solidFill>
                  <a:schemeClr val="tx1"/>
                </a:solidFill>
              </a:rPr>
              <a:t>Data</a:t>
            </a:r>
            <a:r>
              <a:rPr lang="en-US" sz="2200" b="1" dirty="0">
                <a:solidFill>
                  <a:schemeClr val="tx1"/>
                </a:solidFill>
                <a:effectLst>
                  <a:outerShdw blurRad="38100" dist="38100" dir="2700000" algn="tl">
                    <a:srgbClr val="000000">
                      <a:alpha val="43137"/>
                    </a:srgbClr>
                  </a:outerShdw>
                </a:effectLst>
              </a:rPr>
              <a:t> → </a:t>
            </a:r>
            <a:r>
              <a:rPr lang="en-US" sz="2200" b="1" dirty="0">
                <a:solidFill>
                  <a:schemeClr val="tx1"/>
                </a:solidFill>
              </a:rPr>
              <a:t>Information</a:t>
            </a:r>
            <a:r>
              <a:rPr lang="en-US" sz="2200" b="1" dirty="0">
                <a:solidFill>
                  <a:schemeClr val="tx1"/>
                </a:solidFill>
                <a:effectLst>
                  <a:outerShdw blurRad="38100" dist="38100" dir="2700000" algn="tl">
                    <a:srgbClr val="000000">
                      <a:alpha val="43137"/>
                    </a:srgbClr>
                  </a:outerShdw>
                </a:effectLst>
              </a:rPr>
              <a:t> → </a:t>
            </a:r>
            <a:r>
              <a:rPr lang="en-US" sz="2200" b="1" dirty="0">
                <a:solidFill>
                  <a:schemeClr val="tx1"/>
                </a:solidFill>
              </a:rPr>
              <a:t>Knowledge</a:t>
            </a:r>
            <a:br>
              <a:rPr lang="en-US" sz="2400" dirty="0">
                <a:solidFill>
                  <a:schemeClr val="bg1"/>
                </a:solidFill>
                <a:effectLst>
                  <a:outerShdw blurRad="38100" dist="38100" dir="2700000" algn="tl">
                    <a:srgbClr val="000000">
                      <a:alpha val="43137"/>
                    </a:srgbClr>
                  </a:outerShdw>
                </a:effectLst>
                <a:latin typeface="+mj-lt"/>
                <a:cs typeface="Arial" panose="020B0604020202020204" pitchFamily="34" charset="0"/>
              </a:rPr>
            </a:br>
            <a:endParaRPr lang="en-US" sz="2400" dirty="0">
              <a:solidFill>
                <a:schemeClr val="tx1"/>
              </a:solidFill>
            </a:endParaRPr>
          </a:p>
        </p:txBody>
      </p:sp>
      <p:sp>
        <p:nvSpPr>
          <p:cNvPr id="4" name="Text Placeholder 3">
            <a:extLst>
              <a:ext uri="{FF2B5EF4-FFF2-40B4-BE49-F238E27FC236}">
                <a16:creationId xmlns:a16="http://schemas.microsoft.com/office/drawing/2014/main" id="{013EA051-23B6-DDD5-A540-433ED984733B}"/>
              </a:ext>
            </a:extLst>
          </p:cNvPr>
          <p:cNvSpPr>
            <a:spLocks noGrp="1"/>
          </p:cNvSpPr>
          <p:nvPr>
            <p:ph type="body" sz="quarter" idx="13"/>
          </p:nvPr>
        </p:nvSpPr>
        <p:spPr/>
        <p:txBody>
          <a:bodyPr/>
          <a:lstStyle/>
          <a:p>
            <a:r>
              <a:rPr lang="en-US" dirty="0"/>
              <a:t>Unclassified</a:t>
            </a:r>
          </a:p>
        </p:txBody>
      </p:sp>
      <p:pic>
        <p:nvPicPr>
          <p:cNvPr id="5" name="Picture 4" descr="FBI Uniform Crime Reporting National Incident-Based Reporting System (NIBRS) logo banner">
            <a:extLst>
              <a:ext uri="{FF2B5EF4-FFF2-40B4-BE49-F238E27FC236}">
                <a16:creationId xmlns:a16="http://schemas.microsoft.com/office/drawing/2014/main" id="{092C1D0F-BFC7-FE2F-32CE-5B009EAB1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76" y="483367"/>
            <a:ext cx="3608244" cy="954603"/>
          </a:xfrm>
          <a:prstGeom prst="rect">
            <a:avLst/>
          </a:prstGeom>
          <a:effectLst/>
        </p:spPr>
      </p:pic>
      <p:sp>
        <p:nvSpPr>
          <p:cNvPr id="10" name="TextBox 9">
            <a:extLst>
              <a:ext uri="{FF2B5EF4-FFF2-40B4-BE49-F238E27FC236}">
                <a16:creationId xmlns:a16="http://schemas.microsoft.com/office/drawing/2014/main" id="{CD177CA5-0C8A-EF00-AE67-F9227FC1B2E6}"/>
              </a:ext>
            </a:extLst>
          </p:cNvPr>
          <p:cNvSpPr txBox="1"/>
          <p:nvPr/>
        </p:nvSpPr>
        <p:spPr>
          <a:xfrm>
            <a:off x="4214812" y="2971800"/>
            <a:ext cx="914400" cy="914400"/>
          </a:xfrm>
          <a:prstGeom prst="rect">
            <a:avLst/>
          </a:prstGeom>
        </p:spPr>
        <p:txBody>
          <a:bodyPr wrap="square" rtlCol="0">
            <a:noAutofit/>
          </a:bodyPr>
          <a:lstStyle/>
          <a:p>
            <a:pPr algn="l"/>
            <a:endParaRPr lang="en-US" dirty="0"/>
          </a:p>
        </p:txBody>
      </p:sp>
      <p:grpSp>
        <p:nvGrpSpPr>
          <p:cNvPr id="11" name="Group 10">
            <a:extLst>
              <a:ext uri="{FF2B5EF4-FFF2-40B4-BE49-F238E27FC236}">
                <a16:creationId xmlns:a16="http://schemas.microsoft.com/office/drawing/2014/main" id="{896B1C8E-4FF0-CF30-EAE8-E745C6004C5A}"/>
              </a:ext>
            </a:extLst>
          </p:cNvPr>
          <p:cNvGrpSpPr/>
          <p:nvPr/>
        </p:nvGrpSpPr>
        <p:grpSpPr>
          <a:xfrm>
            <a:off x="601451" y="1629903"/>
            <a:ext cx="1150912" cy="1554480"/>
            <a:chOff x="0" y="2478"/>
            <a:chExt cx="1150912" cy="1644160"/>
          </a:xfrm>
        </p:grpSpPr>
        <p:sp>
          <p:nvSpPr>
            <p:cNvPr id="27" name="Arrow: Chevron 26">
              <a:extLst>
                <a:ext uri="{FF2B5EF4-FFF2-40B4-BE49-F238E27FC236}">
                  <a16:creationId xmlns:a16="http://schemas.microsoft.com/office/drawing/2014/main" id="{7C3D95E9-B073-B1A5-FAE3-2B6D0ED5297F}"/>
                </a:ext>
              </a:extLst>
            </p:cNvPr>
            <p:cNvSpPr/>
            <p:nvPr/>
          </p:nvSpPr>
          <p:spPr>
            <a:xfrm rot="5400000">
              <a:off x="-246624" y="249102"/>
              <a:ext cx="1644160" cy="1150912"/>
            </a:xfrm>
            <a:prstGeom prst="chevron">
              <a:avLst/>
            </a:prstGeom>
            <a:solidFill>
              <a:schemeClr val="accent1">
                <a:lumMod val="50000"/>
              </a:schemeClr>
            </a:solidFill>
            <a:ln>
              <a:solidFill>
                <a:schemeClr val="accent1">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8" name="Arrow: Chevron 4">
              <a:extLst>
                <a:ext uri="{FF2B5EF4-FFF2-40B4-BE49-F238E27FC236}">
                  <a16:creationId xmlns:a16="http://schemas.microsoft.com/office/drawing/2014/main" id="{CAC1CECA-AEDF-E888-D139-939E4A578BBE}"/>
                </a:ext>
              </a:extLst>
            </p:cNvPr>
            <p:cNvSpPr txBox="1"/>
            <p:nvPr/>
          </p:nvSpPr>
          <p:spPr>
            <a:xfrm>
              <a:off x="0" y="577934"/>
              <a:ext cx="1150912" cy="493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US" sz="1200" b="1" kern="1200" dirty="0">
                <a:solidFill>
                  <a:schemeClr val="bg1"/>
                </a:solidFill>
                <a:latin typeface="Arial" panose="020B0604020202020204" pitchFamily="34" charset="0"/>
                <a:cs typeface="Arial" panose="020B0604020202020204" pitchFamily="34" charset="0"/>
              </a:endParaRPr>
            </a:p>
            <a:p>
              <a:pPr marL="0" lvl="0" indent="0" algn="ctr" defTabSz="622300">
                <a:lnSpc>
                  <a:spcPct val="90000"/>
                </a:lnSpc>
                <a:spcBef>
                  <a:spcPct val="0"/>
                </a:spcBef>
                <a:spcAft>
                  <a:spcPct val="35000"/>
                </a:spcAft>
                <a:buNone/>
              </a:pPr>
              <a:r>
                <a:rPr lang="en-US" sz="1400" b="1" kern="1200" dirty="0">
                  <a:solidFill>
                    <a:schemeClr val="bg1"/>
                  </a:solidFill>
                  <a:latin typeface="Arial" panose="020B0604020202020204" pitchFamily="34" charset="0"/>
                  <a:cs typeface="Arial" panose="020B0604020202020204" pitchFamily="34" charset="0"/>
                </a:rPr>
                <a:t>Data</a:t>
              </a:r>
            </a:p>
          </p:txBody>
        </p:sp>
      </p:grpSp>
      <p:grpSp>
        <p:nvGrpSpPr>
          <p:cNvPr id="12" name="Group 11">
            <a:extLst>
              <a:ext uri="{FF2B5EF4-FFF2-40B4-BE49-F238E27FC236}">
                <a16:creationId xmlns:a16="http://schemas.microsoft.com/office/drawing/2014/main" id="{9705021E-8C4D-49A3-A042-107B4492409D}"/>
              </a:ext>
            </a:extLst>
          </p:cNvPr>
          <p:cNvGrpSpPr/>
          <p:nvPr/>
        </p:nvGrpSpPr>
        <p:grpSpPr>
          <a:xfrm>
            <a:off x="1752364" y="1627956"/>
            <a:ext cx="7132320" cy="1005840"/>
            <a:chOff x="1150912" y="2479"/>
            <a:chExt cx="7425203" cy="1068704"/>
          </a:xfrm>
        </p:grpSpPr>
        <p:sp>
          <p:nvSpPr>
            <p:cNvPr id="25" name="Rectangle: Top Corners Rounded 24">
              <a:extLst>
                <a:ext uri="{FF2B5EF4-FFF2-40B4-BE49-F238E27FC236}">
                  <a16:creationId xmlns:a16="http://schemas.microsoft.com/office/drawing/2014/main" id="{2C7B2A67-228C-753E-00F6-47C6E8886526}"/>
                </a:ext>
              </a:extLst>
            </p:cNvPr>
            <p:cNvSpPr/>
            <p:nvPr/>
          </p:nvSpPr>
          <p:spPr>
            <a:xfrm rot="5400000">
              <a:off x="4329162" y="-3175771"/>
              <a:ext cx="1068704" cy="7425203"/>
            </a:xfrm>
            <a:prstGeom prst="round2SameRect">
              <a:avLst/>
            </a:prstGeom>
            <a:ln>
              <a:solidFill>
                <a:schemeClr val="accent1">
                  <a:lumMod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ectangle: Top Corners Rounded 6">
              <a:extLst>
                <a:ext uri="{FF2B5EF4-FFF2-40B4-BE49-F238E27FC236}">
                  <a16:creationId xmlns:a16="http://schemas.microsoft.com/office/drawing/2014/main" id="{1398F7E4-8490-14CE-EF5A-0A83EDC7AE10}"/>
                </a:ext>
              </a:extLst>
            </p:cNvPr>
            <p:cNvSpPr txBox="1"/>
            <p:nvPr/>
          </p:nvSpPr>
          <p:spPr>
            <a:xfrm>
              <a:off x="1150913" y="54648"/>
              <a:ext cx="7373033" cy="9643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FontTx/>
                <a:buNone/>
              </a:pPr>
              <a:r>
                <a:rPr lang="en-US" sz="1400" b="0" kern="1200" dirty="0">
                  <a:latin typeface="Arial" panose="020B0604020202020204" pitchFamily="34" charset="0"/>
                  <a:cs typeface="Arial" panose="020B0604020202020204" pitchFamily="34" charset="0"/>
                </a:rPr>
                <a:t>Data, when analyzed, becomes information.</a:t>
              </a:r>
            </a:p>
          </p:txBody>
        </p:sp>
      </p:grpSp>
      <p:grpSp>
        <p:nvGrpSpPr>
          <p:cNvPr id="13" name="Group 12">
            <a:extLst>
              <a:ext uri="{FF2B5EF4-FFF2-40B4-BE49-F238E27FC236}">
                <a16:creationId xmlns:a16="http://schemas.microsoft.com/office/drawing/2014/main" id="{B16879E1-F848-A0C3-73A2-D2BDFDA1DB61}"/>
              </a:ext>
            </a:extLst>
          </p:cNvPr>
          <p:cNvGrpSpPr/>
          <p:nvPr/>
        </p:nvGrpSpPr>
        <p:grpSpPr>
          <a:xfrm>
            <a:off x="601451" y="3078559"/>
            <a:ext cx="1150912" cy="1554480"/>
            <a:chOff x="0" y="1453082"/>
            <a:chExt cx="1150912" cy="1644160"/>
          </a:xfrm>
        </p:grpSpPr>
        <p:sp>
          <p:nvSpPr>
            <p:cNvPr id="23" name="Arrow: Chevron 22">
              <a:extLst>
                <a:ext uri="{FF2B5EF4-FFF2-40B4-BE49-F238E27FC236}">
                  <a16:creationId xmlns:a16="http://schemas.microsoft.com/office/drawing/2014/main" id="{1F51DF94-0469-B585-0ECA-3F40B27C70EA}"/>
                </a:ext>
              </a:extLst>
            </p:cNvPr>
            <p:cNvSpPr/>
            <p:nvPr/>
          </p:nvSpPr>
          <p:spPr>
            <a:xfrm rot="5400000">
              <a:off x="-246624" y="1699706"/>
              <a:ext cx="1644160" cy="1150912"/>
            </a:xfrm>
            <a:prstGeom prst="chevron">
              <a:avLst/>
            </a:prstGeom>
            <a:solidFill>
              <a:schemeClr val="accent1">
                <a:lumMod val="50000"/>
              </a:schemeClr>
            </a:solidFill>
            <a:ln>
              <a:solidFill>
                <a:schemeClr val="accent1">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4" name="Arrow: Chevron 8">
              <a:extLst>
                <a:ext uri="{FF2B5EF4-FFF2-40B4-BE49-F238E27FC236}">
                  <a16:creationId xmlns:a16="http://schemas.microsoft.com/office/drawing/2014/main" id="{91676DB4-931C-1EF7-8C1D-2094201E90E2}"/>
                </a:ext>
              </a:extLst>
            </p:cNvPr>
            <p:cNvSpPr txBox="1"/>
            <p:nvPr/>
          </p:nvSpPr>
          <p:spPr>
            <a:xfrm>
              <a:off x="0" y="2028538"/>
              <a:ext cx="1150912" cy="493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latin typeface="Arial" panose="020B0604020202020204" pitchFamily="34" charset="0"/>
                  <a:cs typeface="Arial" panose="020B0604020202020204" pitchFamily="34" charset="0"/>
                </a:rPr>
                <a:t>Information</a:t>
              </a:r>
            </a:p>
          </p:txBody>
        </p:sp>
      </p:grpSp>
      <p:grpSp>
        <p:nvGrpSpPr>
          <p:cNvPr id="14" name="Group 13">
            <a:extLst>
              <a:ext uri="{FF2B5EF4-FFF2-40B4-BE49-F238E27FC236}">
                <a16:creationId xmlns:a16="http://schemas.microsoft.com/office/drawing/2014/main" id="{38C45117-49C5-A6E6-1083-30F77176444A}"/>
              </a:ext>
            </a:extLst>
          </p:cNvPr>
          <p:cNvGrpSpPr/>
          <p:nvPr/>
        </p:nvGrpSpPr>
        <p:grpSpPr>
          <a:xfrm>
            <a:off x="1752364" y="3078560"/>
            <a:ext cx="7132320" cy="1005840"/>
            <a:chOff x="1150912" y="1453083"/>
            <a:chExt cx="7425203" cy="1068704"/>
          </a:xfrm>
        </p:grpSpPr>
        <p:sp>
          <p:nvSpPr>
            <p:cNvPr id="21" name="Rectangle: Top Corners Rounded 20">
              <a:extLst>
                <a:ext uri="{FF2B5EF4-FFF2-40B4-BE49-F238E27FC236}">
                  <a16:creationId xmlns:a16="http://schemas.microsoft.com/office/drawing/2014/main" id="{8D5027CB-5996-DB3C-D8BE-E3B490840704}"/>
                </a:ext>
              </a:extLst>
            </p:cNvPr>
            <p:cNvSpPr/>
            <p:nvPr/>
          </p:nvSpPr>
          <p:spPr>
            <a:xfrm rot="5400000">
              <a:off x="4329162" y="-1725167"/>
              <a:ext cx="1068704" cy="7425203"/>
            </a:xfrm>
            <a:prstGeom prst="round2SameRect">
              <a:avLst/>
            </a:prstGeom>
            <a:ln>
              <a:solidFill>
                <a:schemeClr val="accent1">
                  <a:lumMod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Rectangle: Top Corners Rounded 10">
              <a:extLst>
                <a:ext uri="{FF2B5EF4-FFF2-40B4-BE49-F238E27FC236}">
                  <a16:creationId xmlns:a16="http://schemas.microsoft.com/office/drawing/2014/main" id="{4B6E3390-CA69-BBF9-8817-6C314FCB549E}"/>
                </a:ext>
              </a:extLst>
            </p:cNvPr>
            <p:cNvSpPr txBox="1"/>
            <p:nvPr/>
          </p:nvSpPr>
          <p:spPr>
            <a:xfrm>
              <a:off x="1150913" y="1505252"/>
              <a:ext cx="7373033" cy="9643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FontTx/>
                <a:buNone/>
              </a:pPr>
              <a:r>
                <a:rPr lang="en-US" sz="1400" b="0" kern="1200" dirty="0">
                  <a:latin typeface="Arial" panose="020B0604020202020204" pitchFamily="34" charset="0"/>
                  <a:cs typeface="Arial" panose="020B0604020202020204" pitchFamily="34" charset="0"/>
                </a:rPr>
                <a:t>When communicated, information becomes knowledge.</a:t>
              </a:r>
            </a:p>
          </p:txBody>
        </p:sp>
      </p:grpSp>
      <p:grpSp>
        <p:nvGrpSpPr>
          <p:cNvPr id="15" name="Group 14">
            <a:extLst>
              <a:ext uri="{FF2B5EF4-FFF2-40B4-BE49-F238E27FC236}">
                <a16:creationId xmlns:a16="http://schemas.microsoft.com/office/drawing/2014/main" id="{F14E5EAB-30C9-0CCA-70D5-A3DAB930B24A}"/>
              </a:ext>
            </a:extLst>
          </p:cNvPr>
          <p:cNvGrpSpPr/>
          <p:nvPr/>
        </p:nvGrpSpPr>
        <p:grpSpPr>
          <a:xfrm>
            <a:off x="601451" y="4511829"/>
            <a:ext cx="1150912" cy="1554480"/>
            <a:chOff x="0" y="2903686"/>
            <a:chExt cx="1150912" cy="1644160"/>
          </a:xfrm>
        </p:grpSpPr>
        <p:sp>
          <p:nvSpPr>
            <p:cNvPr id="19" name="Arrow: Chevron 18">
              <a:extLst>
                <a:ext uri="{FF2B5EF4-FFF2-40B4-BE49-F238E27FC236}">
                  <a16:creationId xmlns:a16="http://schemas.microsoft.com/office/drawing/2014/main" id="{D6E6702C-2281-4B1E-4E1C-FF731150C891}"/>
                </a:ext>
              </a:extLst>
            </p:cNvPr>
            <p:cNvSpPr/>
            <p:nvPr/>
          </p:nvSpPr>
          <p:spPr>
            <a:xfrm rot="5400000">
              <a:off x="-246624" y="3150310"/>
              <a:ext cx="1644160" cy="1150912"/>
            </a:xfrm>
            <a:prstGeom prst="chevron">
              <a:avLst/>
            </a:prstGeom>
            <a:solidFill>
              <a:schemeClr val="accent1">
                <a:lumMod val="50000"/>
              </a:schemeClr>
            </a:solidFill>
            <a:ln>
              <a:solidFill>
                <a:schemeClr val="accent1">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0" name="Arrow: Chevron 12">
              <a:extLst>
                <a:ext uri="{FF2B5EF4-FFF2-40B4-BE49-F238E27FC236}">
                  <a16:creationId xmlns:a16="http://schemas.microsoft.com/office/drawing/2014/main" id="{4690E4E3-9A16-AAE1-EC23-0322321089B1}"/>
                </a:ext>
              </a:extLst>
            </p:cNvPr>
            <p:cNvSpPr txBox="1"/>
            <p:nvPr/>
          </p:nvSpPr>
          <p:spPr>
            <a:xfrm>
              <a:off x="0" y="3479142"/>
              <a:ext cx="1150912" cy="493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latin typeface="Arial" panose="020B0604020202020204" pitchFamily="34" charset="0"/>
                  <a:cs typeface="Arial" panose="020B0604020202020204" pitchFamily="34" charset="0"/>
                </a:rPr>
                <a:t>Knowledge</a:t>
              </a:r>
            </a:p>
          </p:txBody>
        </p:sp>
      </p:grpSp>
      <p:grpSp>
        <p:nvGrpSpPr>
          <p:cNvPr id="16" name="Group 15">
            <a:extLst>
              <a:ext uri="{FF2B5EF4-FFF2-40B4-BE49-F238E27FC236}">
                <a16:creationId xmlns:a16="http://schemas.microsoft.com/office/drawing/2014/main" id="{66B8C86E-FD12-A6FE-1F82-BC7AF1669549}"/>
              </a:ext>
            </a:extLst>
          </p:cNvPr>
          <p:cNvGrpSpPr/>
          <p:nvPr/>
        </p:nvGrpSpPr>
        <p:grpSpPr>
          <a:xfrm>
            <a:off x="1752364" y="4519594"/>
            <a:ext cx="7132320" cy="1005840"/>
            <a:chOff x="1150912" y="2903687"/>
            <a:chExt cx="7425203" cy="1068704"/>
          </a:xfrm>
        </p:grpSpPr>
        <p:sp>
          <p:nvSpPr>
            <p:cNvPr id="17" name="Rectangle: Top Corners Rounded 16">
              <a:extLst>
                <a:ext uri="{FF2B5EF4-FFF2-40B4-BE49-F238E27FC236}">
                  <a16:creationId xmlns:a16="http://schemas.microsoft.com/office/drawing/2014/main" id="{3EB059AB-FEAA-F58D-0664-10D463AF3FA7}"/>
                </a:ext>
              </a:extLst>
            </p:cNvPr>
            <p:cNvSpPr/>
            <p:nvPr/>
          </p:nvSpPr>
          <p:spPr>
            <a:xfrm rot="5400000">
              <a:off x="4329162" y="-274563"/>
              <a:ext cx="1068704" cy="7425203"/>
            </a:xfrm>
            <a:prstGeom prst="round2SameRect">
              <a:avLst/>
            </a:prstGeom>
            <a:ln>
              <a:solidFill>
                <a:schemeClr val="accent1">
                  <a:lumMod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ectangle: Top Corners Rounded 14">
              <a:extLst>
                <a:ext uri="{FF2B5EF4-FFF2-40B4-BE49-F238E27FC236}">
                  <a16:creationId xmlns:a16="http://schemas.microsoft.com/office/drawing/2014/main" id="{CDF5BBE0-7373-A8C3-6391-457C93EB64D7}"/>
                </a:ext>
              </a:extLst>
            </p:cNvPr>
            <p:cNvSpPr txBox="1"/>
            <p:nvPr/>
          </p:nvSpPr>
          <p:spPr>
            <a:xfrm>
              <a:off x="1150913" y="2955856"/>
              <a:ext cx="7373033" cy="9144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0" lvl="1" indent="0" algn="l" defTabSz="889000">
                <a:lnSpc>
                  <a:spcPct val="90000"/>
                </a:lnSpc>
                <a:spcBef>
                  <a:spcPct val="0"/>
                </a:spcBef>
                <a:spcAft>
                  <a:spcPct val="15000"/>
                </a:spcAft>
                <a:buFontTx/>
                <a:buNone/>
              </a:pPr>
              <a:r>
                <a:rPr lang="en-US" sz="1400" kern="1200" dirty="0">
                  <a:latin typeface="Arial" panose="020B0604020202020204" pitchFamily="34" charset="0"/>
                  <a:cs typeface="Arial" panose="020B0604020202020204" pitchFamily="34" charset="0"/>
                </a:rPr>
                <a:t>NIBRS provides the data that, once analyzed and communicated, becomes knowledge that can be used by law enforcement, municipal leaders, media, public, and data users.</a:t>
              </a:r>
            </a:p>
          </p:txBody>
        </p:sp>
      </p:grpSp>
    </p:spTree>
    <p:extLst>
      <p:ext uri="{BB962C8B-B14F-4D97-AF65-F5344CB8AC3E}">
        <p14:creationId xmlns:p14="http://schemas.microsoft.com/office/powerpoint/2010/main" val="2870302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13EA051-23B6-DDD5-A540-433ED984733B}"/>
              </a:ext>
            </a:extLst>
          </p:cNvPr>
          <p:cNvSpPr>
            <a:spLocks noGrp="1"/>
          </p:cNvSpPr>
          <p:nvPr>
            <p:ph type="body" sz="quarter" idx="13"/>
          </p:nvPr>
        </p:nvSpPr>
        <p:spPr/>
        <p:txBody>
          <a:bodyPr/>
          <a:lstStyle/>
          <a:p>
            <a:r>
              <a:rPr lang="en-US" dirty="0"/>
              <a:t>Unclassified</a:t>
            </a:r>
          </a:p>
        </p:txBody>
      </p:sp>
      <p:pic>
        <p:nvPicPr>
          <p:cNvPr id="5" name="Picture 4" descr="FBI Uniform Crime Reporting National Incident-Based Reporting System (NIBRS) logo banner">
            <a:extLst>
              <a:ext uri="{FF2B5EF4-FFF2-40B4-BE49-F238E27FC236}">
                <a16:creationId xmlns:a16="http://schemas.microsoft.com/office/drawing/2014/main" id="{092C1D0F-BFC7-FE2F-32CE-5B009EAB1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76" y="483367"/>
            <a:ext cx="3608244" cy="954603"/>
          </a:xfrm>
          <a:prstGeom prst="rect">
            <a:avLst/>
          </a:prstGeom>
          <a:effectLst/>
        </p:spPr>
      </p:pic>
      <p:sp>
        <p:nvSpPr>
          <p:cNvPr id="10" name="TextBox 9">
            <a:extLst>
              <a:ext uri="{FF2B5EF4-FFF2-40B4-BE49-F238E27FC236}">
                <a16:creationId xmlns:a16="http://schemas.microsoft.com/office/drawing/2014/main" id="{CD177CA5-0C8A-EF00-AE67-F9227FC1B2E6}"/>
              </a:ext>
            </a:extLst>
          </p:cNvPr>
          <p:cNvSpPr txBox="1"/>
          <p:nvPr/>
        </p:nvSpPr>
        <p:spPr>
          <a:xfrm>
            <a:off x="4214812" y="2971800"/>
            <a:ext cx="914400" cy="914400"/>
          </a:xfrm>
          <a:prstGeom prst="rect">
            <a:avLst/>
          </a:prstGeom>
        </p:spPr>
        <p:txBody>
          <a:bodyPr wrap="square" rtlCol="0">
            <a:noAutofit/>
          </a:bodyPr>
          <a:lstStyle/>
          <a:p>
            <a:pPr algn="l"/>
            <a:endParaRPr lang="en-US" dirty="0"/>
          </a:p>
        </p:txBody>
      </p:sp>
      <p:sp>
        <p:nvSpPr>
          <p:cNvPr id="3" name="Title 1">
            <a:extLst>
              <a:ext uri="{FF2B5EF4-FFF2-40B4-BE49-F238E27FC236}">
                <a16:creationId xmlns:a16="http://schemas.microsoft.com/office/drawing/2014/main" id="{523BE499-C03D-2660-E40B-D9871668EC6B}"/>
              </a:ext>
            </a:extLst>
          </p:cNvPr>
          <p:cNvSpPr txBox="1">
            <a:spLocks/>
          </p:cNvSpPr>
          <p:nvPr/>
        </p:nvSpPr>
        <p:spPr>
          <a:xfrm>
            <a:off x="3303992" y="363255"/>
            <a:ext cx="6050071" cy="1129598"/>
          </a:xfrm>
          <a:prstGeom prst="rect">
            <a:avLst/>
          </a:prstGeom>
        </p:spPr>
        <p:txBody>
          <a:bodyPr vert="horz" lIns="91440" tIns="45720" rIns="91440" bIns="45720" rtlCol="0" anchor="ctr">
            <a:noAutofit/>
          </a:bodyPr>
          <a:lstStyle>
            <a:lvl1pPr algn="l" defTabSz="685783" rtl="0" eaLnBrk="1" latinLnBrk="0" hangingPunct="1">
              <a:lnSpc>
                <a:spcPct val="120000"/>
              </a:lnSpc>
              <a:spcBef>
                <a:spcPct val="0"/>
              </a:spcBef>
              <a:spcAft>
                <a:spcPts val="0"/>
              </a:spcAft>
              <a:buNone/>
              <a:defRPr sz="1900" b="0" i="0" kern="1200">
                <a:solidFill>
                  <a:srgbClr val="36619B"/>
                </a:solidFill>
                <a:latin typeface="Arial" panose="020B0604020202020204" pitchFamily="34" charset="0"/>
                <a:ea typeface="+mj-ea"/>
                <a:cs typeface="Arial" panose="020B0604020202020204" pitchFamily="34" charset="0"/>
              </a:defRPr>
            </a:lvl1pPr>
          </a:lstStyle>
          <a:p>
            <a:pPr algn="ctr"/>
            <a:r>
              <a:rPr lang="en-US" sz="2400" b="1" dirty="0">
                <a:solidFill>
                  <a:schemeClr val="tx1"/>
                </a:solidFill>
              </a:rPr>
              <a:t>Benefits to Local Agencies</a:t>
            </a:r>
          </a:p>
        </p:txBody>
      </p:sp>
      <p:sp>
        <p:nvSpPr>
          <p:cNvPr id="6" name="Rectangle 5">
            <a:extLst>
              <a:ext uri="{FF2B5EF4-FFF2-40B4-BE49-F238E27FC236}">
                <a16:creationId xmlns:a16="http://schemas.microsoft.com/office/drawing/2014/main" id="{D2602BB9-3D35-7F01-E4C0-D3B343193575}"/>
              </a:ext>
            </a:extLst>
          </p:cNvPr>
          <p:cNvSpPr/>
          <p:nvPr/>
        </p:nvSpPr>
        <p:spPr>
          <a:xfrm>
            <a:off x="481012" y="1573319"/>
            <a:ext cx="8382000" cy="4247317"/>
          </a:xfrm>
          <a:prstGeom prst="rect">
            <a:avLst/>
          </a:prstGeom>
        </p:spPr>
        <p:txBody>
          <a:bodyPr wrap="square">
            <a:spAutoFit/>
          </a:bodyPr>
          <a:lstStyle/>
          <a:p>
            <a:pPr marL="0" marR="0">
              <a:spcBef>
                <a:spcPts val="0"/>
              </a:spcBef>
              <a:spcAft>
                <a:spcPts val="0"/>
              </a:spcAft>
            </a:pPr>
            <a:r>
              <a:rPr lang="en-US" dirty="0">
                <a:latin typeface="Arial" panose="020B0604020202020204" pitchFamily="34" charset="0"/>
                <a:ea typeface="Times New Roman" panose="02020603050405020304" pitchFamily="18" charset="0"/>
                <a:cs typeface="Arial" panose="020B0604020202020204" pitchFamily="34" charset="0"/>
              </a:rPr>
              <a:t>An example of how NIBRS data, when analyzed, benefits a local agency:</a:t>
            </a:r>
          </a:p>
          <a:p>
            <a:pPr marL="0" marR="0">
              <a:spcBef>
                <a:spcPts val="0"/>
              </a:spcBef>
              <a:spcAft>
                <a:spcPts val="0"/>
              </a:spcAft>
            </a:pPr>
            <a:endParaRPr lang="en-US" dirty="0">
              <a:latin typeface="Arial" panose="020B0604020202020204" pitchFamily="34" charset="0"/>
              <a:ea typeface="Times New Roman" panose="02020603050405020304" pitchFamily="18" charset="0"/>
              <a:cs typeface="Arial" panose="020B0604020202020204" pitchFamily="34" charset="0"/>
            </a:endParaRPr>
          </a:p>
          <a:p>
            <a:pPr lvl="1"/>
            <a:r>
              <a:rPr lang="en-US" dirty="0">
                <a:latin typeface="Arial" panose="020B0604020202020204" pitchFamily="34" charset="0"/>
                <a:ea typeface="Times New Roman" panose="02020603050405020304" pitchFamily="18" charset="0"/>
                <a:cs typeface="Arial" panose="020B0604020202020204" pitchFamily="34" charset="0"/>
              </a:rPr>
              <a:t>A large university town experienced a spike in the number of vehicle thefts from residential garages. </a:t>
            </a:r>
          </a:p>
          <a:p>
            <a:pPr lvl="2"/>
            <a:endParaRPr lang="en-US" dirty="0">
              <a:latin typeface="Arial" panose="020B0604020202020204" pitchFamily="34" charset="0"/>
              <a:ea typeface="Times New Roman" panose="02020603050405020304" pitchFamily="18" charset="0"/>
              <a:cs typeface="Arial" panose="020B0604020202020204" pitchFamily="34" charset="0"/>
            </a:endParaRPr>
          </a:p>
          <a:p>
            <a:pPr lvl="1"/>
            <a:r>
              <a:rPr lang="en-US" dirty="0">
                <a:latin typeface="Arial" panose="020B0604020202020204" pitchFamily="34" charset="0"/>
                <a:ea typeface="Times New Roman" panose="02020603050405020304" pitchFamily="18" charset="0"/>
                <a:cs typeface="Arial" panose="020B0604020202020204" pitchFamily="34" charset="0"/>
              </a:rPr>
              <a:t>Residents were leaving their cars unlocked inside their garages, and car thieves were using garage door remotes to access the garages and steal the cars. </a:t>
            </a:r>
          </a:p>
          <a:p>
            <a:pPr lvl="1"/>
            <a:endParaRPr lang="en-US" dirty="0">
              <a:latin typeface="Arial" panose="020B0604020202020204" pitchFamily="34" charset="0"/>
              <a:ea typeface="Times New Roman" panose="02020603050405020304" pitchFamily="18" charset="0"/>
              <a:cs typeface="Arial" panose="020B0604020202020204" pitchFamily="34" charset="0"/>
            </a:endParaRPr>
          </a:p>
          <a:p>
            <a:pPr lvl="1"/>
            <a:r>
              <a:rPr lang="en-US" dirty="0">
                <a:latin typeface="Arial" panose="020B0604020202020204" pitchFamily="34" charset="0"/>
                <a:ea typeface="Times New Roman" panose="02020603050405020304" pitchFamily="18" charset="0"/>
                <a:cs typeface="Arial" panose="020B0604020202020204" pitchFamily="34" charset="0"/>
              </a:rPr>
              <a:t>Using NIBRS data, specifically the location type, offense type, and stolen property descriptions helped identify this trend. </a:t>
            </a:r>
          </a:p>
          <a:p>
            <a:pPr lvl="1"/>
            <a:endParaRPr lang="en-US" dirty="0">
              <a:latin typeface="Arial" panose="020B0604020202020204" pitchFamily="34" charset="0"/>
              <a:ea typeface="Times New Roman" panose="02020603050405020304" pitchFamily="18" charset="0"/>
              <a:cs typeface="Arial" panose="020B0604020202020204" pitchFamily="34" charset="0"/>
            </a:endParaRPr>
          </a:p>
          <a:p>
            <a:pPr lvl="1"/>
            <a:r>
              <a:rPr lang="en-US" dirty="0">
                <a:latin typeface="Arial" panose="020B0604020202020204" pitchFamily="34" charset="0"/>
                <a:ea typeface="Times New Roman" panose="02020603050405020304" pitchFamily="18" charset="0"/>
                <a:cs typeface="Arial" panose="020B0604020202020204" pitchFamily="34" charset="0"/>
              </a:rPr>
              <a:t>The police department decreased these vehicle thefts by increasing neighborhood patrols and through public awareness activities. </a:t>
            </a:r>
          </a:p>
          <a:p>
            <a:pPr marL="0" marR="0">
              <a:spcBef>
                <a:spcPts val="0"/>
              </a:spcBef>
              <a:spcAft>
                <a:spcPts val="0"/>
              </a:spcAft>
            </a:pPr>
            <a:endParaRPr lang="en-US"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35337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13EA051-23B6-DDD5-A540-433ED984733B}"/>
              </a:ext>
            </a:extLst>
          </p:cNvPr>
          <p:cNvSpPr>
            <a:spLocks noGrp="1"/>
          </p:cNvSpPr>
          <p:nvPr>
            <p:ph type="body" sz="quarter" idx="13"/>
          </p:nvPr>
        </p:nvSpPr>
        <p:spPr/>
        <p:txBody>
          <a:bodyPr/>
          <a:lstStyle/>
          <a:p>
            <a:r>
              <a:rPr lang="en-US" dirty="0"/>
              <a:t>Unclassified</a:t>
            </a:r>
          </a:p>
        </p:txBody>
      </p:sp>
      <p:pic>
        <p:nvPicPr>
          <p:cNvPr id="5" name="Picture 4" descr="FBI Uniform Crime Reporting National Incident-Based Reporting System (NIBRS) logo banner">
            <a:extLst>
              <a:ext uri="{FF2B5EF4-FFF2-40B4-BE49-F238E27FC236}">
                <a16:creationId xmlns:a16="http://schemas.microsoft.com/office/drawing/2014/main" id="{092C1D0F-BFC7-FE2F-32CE-5B009EAB1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76" y="483367"/>
            <a:ext cx="3608244" cy="954603"/>
          </a:xfrm>
          <a:prstGeom prst="rect">
            <a:avLst/>
          </a:prstGeom>
          <a:effectLst/>
        </p:spPr>
      </p:pic>
      <p:sp>
        <p:nvSpPr>
          <p:cNvPr id="10" name="TextBox 9">
            <a:extLst>
              <a:ext uri="{FF2B5EF4-FFF2-40B4-BE49-F238E27FC236}">
                <a16:creationId xmlns:a16="http://schemas.microsoft.com/office/drawing/2014/main" id="{CD177CA5-0C8A-EF00-AE67-F9227FC1B2E6}"/>
              </a:ext>
            </a:extLst>
          </p:cNvPr>
          <p:cNvSpPr txBox="1"/>
          <p:nvPr/>
        </p:nvSpPr>
        <p:spPr>
          <a:xfrm>
            <a:off x="4214812" y="2971800"/>
            <a:ext cx="914400" cy="914400"/>
          </a:xfrm>
          <a:prstGeom prst="rect">
            <a:avLst/>
          </a:prstGeom>
        </p:spPr>
        <p:txBody>
          <a:bodyPr wrap="square" rtlCol="0">
            <a:noAutofit/>
          </a:bodyPr>
          <a:lstStyle/>
          <a:p>
            <a:pPr algn="l"/>
            <a:endParaRPr lang="en-US" dirty="0"/>
          </a:p>
        </p:txBody>
      </p:sp>
      <p:sp>
        <p:nvSpPr>
          <p:cNvPr id="6" name="Title 5">
            <a:extLst>
              <a:ext uri="{FF2B5EF4-FFF2-40B4-BE49-F238E27FC236}">
                <a16:creationId xmlns:a16="http://schemas.microsoft.com/office/drawing/2014/main" id="{6CB03DF8-859E-5B58-CC6B-F7B57F4ECD49}"/>
              </a:ext>
            </a:extLst>
          </p:cNvPr>
          <p:cNvSpPr>
            <a:spLocks noGrp="1"/>
          </p:cNvSpPr>
          <p:nvPr>
            <p:ph type="title"/>
          </p:nvPr>
        </p:nvSpPr>
        <p:spPr>
          <a:xfrm>
            <a:off x="4214812" y="483367"/>
            <a:ext cx="4672334" cy="1193419"/>
          </a:xfrm>
        </p:spPr>
        <p:txBody>
          <a:bodyPr>
            <a:noAutofit/>
          </a:bodyPr>
          <a:lstStyle/>
          <a:p>
            <a:r>
              <a:rPr lang="en-US" sz="1800" b="1" dirty="0">
                <a:solidFill>
                  <a:schemeClr val="tx1"/>
                </a:solidFill>
              </a:rPr>
              <a:t>Relationship between Crime Analysis and Incident-Based Reporting Systems</a:t>
            </a:r>
            <a:br>
              <a:rPr lang="en-US" sz="1800" dirty="0">
                <a:solidFill>
                  <a:schemeClr val="tx1"/>
                </a:solidFill>
                <a:effectLst>
                  <a:outerShdw blurRad="38100" dist="38100" dir="2700000" algn="tl">
                    <a:srgbClr val="000000">
                      <a:alpha val="43137"/>
                    </a:srgbClr>
                  </a:outerShdw>
                </a:effectLst>
              </a:rPr>
            </a:br>
            <a:endParaRPr lang="en-US" sz="1800" dirty="0">
              <a:solidFill>
                <a:schemeClr val="tx1"/>
              </a:solidFill>
            </a:endParaRPr>
          </a:p>
        </p:txBody>
      </p:sp>
      <p:sp>
        <p:nvSpPr>
          <p:cNvPr id="7" name="TextBox 6">
            <a:extLst>
              <a:ext uri="{FF2B5EF4-FFF2-40B4-BE49-F238E27FC236}">
                <a16:creationId xmlns:a16="http://schemas.microsoft.com/office/drawing/2014/main" id="{5575791B-D075-545A-3F24-C886E1ED111F}"/>
              </a:ext>
            </a:extLst>
          </p:cNvPr>
          <p:cNvSpPr txBox="1"/>
          <p:nvPr/>
        </p:nvSpPr>
        <p:spPr>
          <a:xfrm>
            <a:off x="382246" y="1637799"/>
            <a:ext cx="8341508" cy="530915"/>
          </a:xfrm>
          <a:prstGeom prst="rect">
            <a:avLst/>
          </a:prstGeom>
          <a:noFill/>
        </p:spPr>
        <p:txBody>
          <a:bodyPr wrap="square" lIns="68580" tIns="34290" rIns="68580" bIns="34290" anchor="t">
            <a:spAutoFit/>
          </a:bodyPr>
          <a:lstStyle/>
          <a:p>
            <a:pPr marL="86678" lvl="1"/>
            <a:r>
              <a:rPr lang="en-US" sz="1500" dirty="0">
                <a:latin typeface="Arial" panose="020B0604020202020204" pitchFamily="34" charset="0"/>
                <a:cs typeface="Arial" panose="020B0604020202020204" pitchFamily="34" charset="0"/>
              </a:rPr>
              <a:t>NIBRS is a result of the flow of information from the local law enforcement agency, to the state UCR program, and finally to the FBI’s UCR Program.</a:t>
            </a:r>
          </a:p>
        </p:txBody>
      </p:sp>
      <p:graphicFrame>
        <p:nvGraphicFramePr>
          <p:cNvPr id="8" name="Content Placeholder 3">
            <a:extLst>
              <a:ext uri="{FF2B5EF4-FFF2-40B4-BE49-F238E27FC236}">
                <a16:creationId xmlns:a16="http://schemas.microsoft.com/office/drawing/2014/main" id="{0216FB7C-E01C-5A21-90B6-B7D66A44C8A9}"/>
              </a:ext>
            </a:extLst>
          </p:cNvPr>
          <p:cNvGraphicFramePr>
            <a:graphicFrameLocks/>
          </p:cNvGraphicFramePr>
          <p:nvPr>
            <p:extLst>
              <p:ext uri="{D42A27DB-BD31-4B8C-83A1-F6EECF244321}">
                <p14:modId xmlns:p14="http://schemas.microsoft.com/office/powerpoint/2010/main" val="3155281092"/>
              </p:ext>
            </p:extLst>
          </p:nvPr>
        </p:nvGraphicFramePr>
        <p:xfrm>
          <a:off x="472273" y="2322376"/>
          <a:ext cx="8414873" cy="35671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63634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13EA051-23B6-DDD5-A540-433ED984733B}"/>
              </a:ext>
            </a:extLst>
          </p:cNvPr>
          <p:cNvSpPr>
            <a:spLocks noGrp="1"/>
          </p:cNvSpPr>
          <p:nvPr>
            <p:ph type="body" sz="quarter" idx="13"/>
          </p:nvPr>
        </p:nvSpPr>
        <p:spPr/>
        <p:txBody>
          <a:bodyPr/>
          <a:lstStyle/>
          <a:p>
            <a:r>
              <a:rPr lang="en-US" dirty="0"/>
              <a:t>Unclassified</a:t>
            </a:r>
          </a:p>
        </p:txBody>
      </p:sp>
      <p:pic>
        <p:nvPicPr>
          <p:cNvPr id="5" name="Picture 4" descr="FBI Uniform Crime Reporting National Incident-Based Reporting System (NIBRS) logo banner">
            <a:extLst>
              <a:ext uri="{FF2B5EF4-FFF2-40B4-BE49-F238E27FC236}">
                <a16:creationId xmlns:a16="http://schemas.microsoft.com/office/drawing/2014/main" id="{092C1D0F-BFC7-FE2F-32CE-5B009EAB1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76" y="483367"/>
            <a:ext cx="3608244" cy="954603"/>
          </a:xfrm>
          <a:prstGeom prst="rect">
            <a:avLst/>
          </a:prstGeom>
          <a:effectLst/>
        </p:spPr>
      </p:pic>
      <p:sp>
        <p:nvSpPr>
          <p:cNvPr id="10" name="TextBox 9">
            <a:extLst>
              <a:ext uri="{FF2B5EF4-FFF2-40B4-BE49-F238E27FC236}">
                <a16:creationId xmlns:a16="http://schemas.microsoft.com/office/drawing/2014/main" id="{CD177CA5-0C8A-EF00-AE67-F9227FC1B2E6}"/>
              </a:ext>
            </a:extLst>
          </p:cNvPr>
          <p:cNvSpPr txBox="1"/>
          <p:nvPr/>
        </p:nvSpPr>
        <p:spPr>
          <a:xfrm>
            <a:off x="4214812" y="2971800"/>
            <a:ext cx="914400" cy="914400"/>
          </a:xfrm>
          <a:prstGeom prst="rect">
            <a:avLst/>
          </a:prstGeom>
        </p:spPr>
        <p:txBody>
          <a:bodyPr wrap="square" rtlCol="0">
            <a:noAutofit/>
          </a:bodyPr>
          <a:lstStyle/>
          <a:p>
            <a:pPr algn="l"/>
            <a:endParaRPr lang="en-US" dirty="0"/>
          </a:p>
        </p:txBody>
      </p:sp>
      <p:sp>
        <p:nvSpPr>
          <p:cNvPr id="6" name="Title 5">
            <a:extLst>
              <a:ext uri="{FF2B5EF4-FFF2-40B4-BE49-F238E27FC236}">
                <a16:creationId xmlns:a16="http://schemas.microsoft.com/office/drawing/2014/main" id="{6CB03DF8-859E-5B58-CC6B-F7B57F4ECD49}"/>
              </a:ext>
            </a:extLst>
          </p:cNvPr>
          <p:cNvSpPr>
            <a:spLocks noGrp="1"/>
          </p:cNvSpPr>
          <p:nvPr>
            <p:ph type="title"/>
          </p:nvPr>
        </p:nvSpPr>
        <p:spPr>
          <a:xfrm>
            <a:off x="4214812" y="703385"/>
            <a:ext cx="4788511" cy="734585"/>
          </a:xfrm>
        </p:spPr>
        <p:txBody>
          <a:bodyPr>
            <a:normAutofit fontScale="90000"/>
          </a:bodyPr>
          <a:lstStyle/>
          <a:p>
            <a:r>
              <a:rPr lang="en-US" sz="2000" b="1" dirty="0">
                <a:solidFill>
                  <a:schemeClr val="tx1"/>
                </a:solidFill>
                <a:ea typeface="+mj-ea"/>
                <a:cs typeface="Arial" panose="020B0604020202020204" pitchFamily="34" charset="0"/>
              </a:rPr>
              <a:t>Using NIBRS data enables an agency to:</a:t>
            </a:r>
            <a:br>
              <a:rPr lang="en-US" sz="2000" b="1" dirty="0">
                <a:solidFill>
                  <a:schemeClr val="tx1"/>
                </a:solidFill>
                <a:ea typeface="+mj-ea"/>
                <a:cs typeface="Arial" panose="020B0604020202020204" pitchFamily="34" charset="0"/>
              </a:rPr>
            </a:br>
            <a:endParaRPr lang="en-US" b="1" dirty="0">
              <a:solidFill>
                <a:schemeClr val="tx1"/>
              </a:solidFill>
            </a:endParaRPr>
          </a:p>
        </p:txBody>
      </p:sp>
      <p:sp>
        <p:nvSpPr>
          <p:cNvPr id="3" name="TextBox 2">
            <a:extLst>
              <a:ext uri="{FF2B5EF4-FFF2-40B4-BE49-F238E27FC236}">
                <a16:creationId xmlns:a16="http://schemas.microsoft.com/office/drawing/2014/main" id="{7AFC9BAD-1B23-7BC5-BF88-4477DC493DBD}"/>
              </a:ext>
            </a:extLst>
          </p:cNvPr>
          <p:cNvSpPr txBox="1"/>
          <p:nvPr/>
        </p:nvSpPr>
        <p:spPr>
          <a:xfrm>
            <a:off x="288589" y="1527092"/>
            <a:ext cx="8213425" cy="4718215"/>
          </a:xfrm>
          <a:prstGeom prst="rect">
            <a:avLst/>
          </a:prstGeom>
          <a:noFill/>
        </p:spPr>
        <p:txBody>
          <a:bodyPr wrap="square">
            <a:spAutoFit/>
          </a:bodyPr>
          <a:lstStyle/>
          <a:p>
            <a:pPr marL="470059" lvl="1" indent="-257175">
              <a:lnSpc>
                <a:spcPct val="150000"/>
              </a:lnSpc>
              <a:buFont typeface="Wingdings" panose="05000000000000000000" pitchFamily="2" charset="2"/>
              <a:buChar char="Ø"/>
            </a:pPr>
            <a:r>
              <a:rPr lang="en-US" sz="1400" b="1" dirty="0">
                <a:latin typeface="Arial" panose="020B0604020202020204" pitchFamily="34" charset="0"/>
                <a:ea typeface="+mj-ea"/>
                <a:cs typeface="Arial" panose="020B0604020202020204" pitchFamily="34" charset="0"/>
              </a:rPr>
              <a:t>Benchmark</a:t>
            </a:r>
            <a:endParaRPr lang="en-US" sz="1400" b="1" dirty="0">
              <a:latin typeface="Arial" panose="020B0604020202020204" pitchFamily="34" charset="0"/>
              <a:ea typeface="Calibri" panose="020F0502020204030204"/>
              <a:cs typeface="Arial" panose="020B0604020202020204" pitchFamily="34" charset="0"/>
            </a:endParaRPr>
          </a:p>
          <a:p>
            <a:pPr marL="627063" lvl="2" indent="-171450" defTabSz="286941">
              <a:tabLst>
                <a:tab pos="898922" algn="l"/>
              </a:tabLst>
            </a:pPr>
            <a:r>
              <a:rPr lang="en-US" sz="1200" dirty="0">
                <a:latin typeface="Arial" panose="020B0604020202020204" pitchFamily="34" charset="0"/>
                <a:ea typeface="+mj-ea"/>
                <a:cs typeface="Arial" panose="020B0604020202020204" pitchFamily="34" charset="0"/>
              </a:rPr>
              <a:t>	NIBRS data will improve law enforcement’s ability to benchmark its own data against similar agencies.</a:t>
            </a:r>
            <a:endParaRPr lang="en-US" sz="1200" dirty="0">
              <a:latin typeface="Arial" panose="020B0604020202020204" pitchFamily="34" charset="0"/>
              <a:ea typeface="Calibri" panose="020F0502020204030204"/>
              <a:cs typeface="Arial" panose="020B0604020202020204" pitchFamily="34" charset="0"/>
            </a:endParaRPr>
          </a:p>
          <a:p>
            <a:pPr marL="627063" lvl="2" indent="-171450" defTabSz="286941">
              <a:lnSpc>
                <a:spcPct val="120000"/>
              </a:lnSpc>
              <a:tabLst>
                <a:tab pos="898922" algn="l"/>
              </a:tabLst>
            </a:pPr>
            <a:r>
              <a:rPr lang="en-US" sz="1200" dirty="0">
                <a:latin typeface="Arial" panose="020B0604020202020204" pitchFamily="34" charset="0"/>
                <a:ea typeface="+mj-ea"/>
                <a:cs typeface="Arial" panose="020B0604020202020204" pitchFamily="34" charset="0"/>
              </a:rPr>
              <a:t>	Most benchmarking focuses on basic counts of offenses.  However, NIBRS allows agencies to further refine their analyses to include additional characteristics of crimes such as type of weapon used, location, date, and time of incident. </a:t>
            </a:r>
            <a:endParaRPr lang="en-US" sz="1200" dirty="0">
              <a:latin typeface="Arial" panose="020B0604020202020204" pitchFamily="34" charset="0"/>
              <a:ea typeface="Calibri" panose="020F0502020204030204"/>
              <a:cs typeface="Arial" panose="020B0604020202020204" pitchFamily="34" charset="0"/>
            </a:endParaRPr>
          </a:p>
          <a:p>
            <a:pPr marL="470059" lvl="1" indent="-257175">
              <a:lnSpc>
                <a:spcPct val="150000"/>
              </a:lnSpc>
              <a:buFont typeface="Wingdings" panose="05000000000000000000" pitchFamily="2" charset="2"/>
              <a:buChar char="Ø"/>
            </a:pPr>
            <a:r>
              <a:rPr lang="en-US" sz="1400" b="1" dirty="0">
                <a:latin typeface="Arial" panose="020B0604020202020204" pitchFamily="34" charset="0"/>
                <a:ea typeface="+mj-ea"/>
                <a:cs typeface="Arial" panose="020B0604020202020204" pitchFamily="34" charset="0"/>
              </a:rPr>
              <a:t>Allocate resources</a:t>
            </a:r>
            <a:endParaRPr lang="en-US" sz="1400" b="1" dirty="0">
              <a:latin typeface="Arial" panose="020B0604020202020204" pitchFamily="34" charset="0"/>
              <a:ea typeface="Calibri" panose="020F0502020204030204"/>
              <a:cs typeface="Arial" panose="020B0604020202020204" pitchFamily="34" charset="0"/>
            </a:endParaRPr>
          </a:p>
          <a:p>
            <a:pPr marL="627063" lvl="2" indent="-171450" defTabSz="286941">
              <a:tabLst>
                <a:tab pos="898922" algn="l"/>
              </a:tabLst>
            </a:pPr>
            <a:r>
              <a:rPr lang="en-US" sz="1200" dirty="0">
                <a:latin typeface="Arial" panose="020B0604020202020204" pitchFamily="34" charset="0"/>
                <a:ea typeface="+mj-ea"/>
                <a:cs typeface="Arial" panose="020B0604020202020204" pitchFamily="34" charset="0"/>
              </a:rPr>
              <a:t>	More refined analysis can also assist law enforcement in identifying areas or concerns to be addressed. Agencies can isolate incidents with key characteristics such as drug/narcotic violations, large dollar value seizures, firearm-related crimes, etc.</a:t>
            </a:r>
          </a:p>
          <a:p>
            <a:pPr marL="470059" lvl="1" indent="-257175">
              <a:lnSpc>
                <a:spcPct val="150000"/>
              </a:lnSpc>
              <a:buFont typeface="Wingdings" panose="05000000000000000000" pitchFamily="2" charset="2"/>
              <a:buChar char="Ø"/>
            </a:pPr>
            <a:r>
              <a:rPr lang="en-US" sz="1400" b="1" dirty="0">
                <a:latin typeface="Arial" panose="020B0604020202020204" pitchFamily="34" charset="0"/>
                <a:ea typeface="+mj-ea"/>
                <a:cs typeface="Arial" panose="020B0604020202020204" pitchFamily="34" charset="0"/>
              </a:rPr>
              <a:t>Plan for future resources</a:t>
            </a:r>
            <a:endParaRPr lang="en-US" sz="1400" b="1" dirty="0">
              <a:latin typeface="Arial" panose="020B0604020202020204" pitchFamily="34" charset="0"/>
              <a:ea typeface="Calibri" panose="020F0502020204030204"/>
              <a:cs typeface="Arial" panose="020B0604020202020204" pitchFamily="34" charset="0"/>
            </a:endParaRPr>
          </a:p>
          <a:p>
            <a:pPr marL="627063" lvl="2">
              <a:lnSpc>
                <a:spcPct val="120000"/>
              </a:lnSpc>
            </a:pPr>
            <a:r>
              <a:rPr lang="en-US" sz="1200" dirty="0">
                <a:latin typeface="Arial" panose="020B0604020202020204" pitchFamily="34" charset="0"/>
                <a:ea typeface="+mj-ea"/>
                <a:cs typeface="Arial" panose="020B0604020202020204" pitchFamily="34" charset="0"/>
              </a:rPr>
              <a:t>NIBRS data can enable forward looking analysis of local data in addition to assessing an agency’s effectiveness in its response to current issues.</a:t>
            </a:r>
          </a:p>
          <a:p>
            <a:pPr marL="470059" lvl="1" indent="-257175">
              <a:lnSpc>
                <a:spcPct val="150000"/>
              </a:lnSpc>
              <a:buFont typeface="Wingdings" panose="05000000000000000000" pitchFamily="2" charset="2"/>
              <a:buChar char="Ø"/>
            </a:pPr>
            <a:r>
              <a:rPr lang="en-US" sz="1400" b="1" dirty="0">
                <a:latin typeface="Arial" panose="020B0604020202020204" pitchFamily="34" charset="0"/>
                <a:ea typeface="+mj-ea"/>
                <a:cs typeface="Arial" panose="020B0604020202020204" pitchFamily="34" charset="0"/>
              </a:rPr>
              <a:t>Enact effective policies</a:t>
            </a:r>
            <a:endParaRPr lang="en-US" sz="1400" b="1" dirty="0">
              <a:latin typeface="Arial" panose="020B0604020202020204" pitchFamily="34" charset="0"/>
              <a:ea typeface="Calibri" panose="020F0502020204030204"/>
              <a:cs typeface="Arial" panose="020B0604020202020204" pitchFamily="34" charset="0"/>
            </a:endParaRPr>
          </a:p>
          <a:p>
            <a:pPr marL="627063" lvl="2">
              <a:lnSpc>
                <a:spcPct val="120000"/>
              </a:lnSpc>
            </a:pPr>
            <a:r>
              <a:rPr lang="en-US" sz="1200" dirty="0">
                <a:latin typeface="Arial" panose="020B0604020202020204" pitchFamily="34" charset="0"/>
                <a:ea typeface="+mj-ea"/>
                <a:cs typeface="Arial" panose="020B0604020202020204" pitchFamily="34" charset="0"/>
              </a:rPr>
              <a:t>Analyzing and identifying common characteristics of crime can help policymakers enact policy that can address recurring crime trends.</a:t>
            </a:r>
            <a:endParaRPr lang="en-US" sz="1200" dirty="0">
              <a:latin typeface="Arial" panose="020B0604020202020204" pitchFamily="34" charset="0"/>
              <a:ea typeface="Calibri"/>
              <a:cs typeface="Arial" panose="020B0604020202020204" pitchFamily="34" charset="0"/>
            </a:endParaRPr>
          </a:p>
          <a:p>
            <a:pPr marL="470059" lvl="1" indent="-257175">
              <a:lnSpc>
                <a:spcPct val="150000"/>
              </a:lnSpc>
              <a:buFont typeface="Wingdings" panose="05000000000000000000" pitchFamily="2" charset="2"/>
              <a:buChar char="Ø"/>
            </a:pPr>
            <a:r>
              <a:rPr lang="en-US" sz="1400" b="1" dirty="0">
                <a:latin typeface="Arial" panose="020B0604020202020204" pitchFamily="34" charset="0"/>
                <a:ea typeface="+mj-ea"/>
                <a:cs typeface="Arial" panose="020B0604020202020204" pitchFamily="34" charset="0"/>
              </a:rPr>
              <a:t>Educate the public</a:t>
            </a:r>
            <a:endParaRPr lang="en-US" sz="1400" b="1" dirty="0">
              <a:latin typeface="Arial" panose="020B0604020202020204" pitchFamily="34" charset="0"/>
              <a:ea typeface="Calibri" panose="020F0502020204030204"/>
              <a:cs typeface="Arial" panose="020B0604020202020204" pitchFamily="34" charset="0"/>
            </a:endParaRPr>
          </a:p>
          <a:p>
            <a:pPr marL="627063" lvl="2">
              <a:lnSpc>
                <a:spcPct val="120000"/>
              </a:lnSpc>
            </a:pPr>
            <a:r>
              <a:rPr lang="en-US" sz="1200" dirty="0">
                <a:latin typeface="Arial" panose="020B0604020202020204" pitchFamily="34" charset="0"/>
                <a:ea typeface="+mj-ea"/>
                <a:cs typeface="Arial" panose="020B0604020202020204" pitchFamily="34" charset="0"/>
              </a:rPr>
              <a:t>NIBRS data is an effective tool to help educate the public about crime in their community.  It promotes transparency and trust.</a:t>
            </a:r>
          </a:p>
          <a:p>
            <a:pPr marL="858203" lvl="2" indent="-172403" defTabSz="286941">
              <a:tabLst>
                <a:tab pos="898922" algn="l"/>
              </a:tabLst>
            </a:pPr>
            <a:endParaRPr lang="en-US" dirty="0">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628925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5E312-D633-5DF3-A5E2-B8BC3B0A8BCD}"/>
              </a:ext>
            </a:extLst>
          </p:cNvPr>
          <p:cNvSpPr>
            <a:spLocks noGrp="1"/>
          </p:cNvSpPr>
          <p:nvPr>
            <p:ph type="title"/>
          </p:nvPr>
        </p:nvSpPr>
        <p:spPr>
          <a:xfrm>
            <a:off x="4302034" y="576680"/>
            <a:ext cx="4442691" cy="1193419"/>
          </a:xfrm>
        </p:spPr>
        <p:txBody>
          <a:bodyPr>
            <a:normAutofit/>
          </a:bodyPr>
          <a:lstStyle/>
          <a:p>
            <a:r>
              <a:rPr lang="en-US" sz="2400" b="1" dirty="0">
                <a:solidFill>
                  <a:schemeClr val="tx1"/>
                </a:solidFill>
              </a:rPr>
              <a:t>NIBRS data can show:</a:t>
            </a:r>
            <a:br>
              <a:rPr lang="en-US" sz="2400" b="1" dirty="0">
                <a:solidFill>
                  <a:schemeClr val="tx1"/>
                </a:solidFill>
              </a:rPr>
            </a:br>
            <a:endParaRPr lang="en-US" sz="2400" b="1" dirty="0">
              <a:solidFill>
                <a:schemeClr val="tx1"/>
              </a:solidFill>
            </a:endParaRPr>
          </a:p>
        </p:txBody>
      </p:sp>
      <p:sp>
        <p:nvSpPr>
          <p:cNvPr id="4" name="Text Placeholder 3">
            <a:extLst>
              <a:ext uri="{FF2B5EF4-FFF2-40B4-BE49-F238E27FC236}">
                <a16:creationId xmlns:a16="http://schemas.microsoft.com/office/drawing/2014/main" id="{B21BAE12-5794-3F35-536C-FE7229A13369}"/>
              </a:ext>
            </a:extLst>
          </p:cNvPr>
          <p:cNvSpPr>
            <a:spLocks noGrp="1"/>
          </p:cNvSpPr>
          <p:nvPr>
            <p:ph type="body" sz="quarter" idx="13"/>
          </p:nvPr>
        </p:nvSpPr>
        <p:spPr/>
        <p:txBody>
          <a:bodyPr/>
          <a:lstStyle/>
          <a:p>
            <a:r>
              <a:rPr lang="en-US" dirty="0"/>
              <a:t>Unclassified</a:t>
            </a:r>
          </a:p>
        </p:txBody>
      </p:sp>
      <p:pic>
        <p:nvPicPr>
          <p:cNvPr id="12" name="Content Placeholder 11">
            <a:extLst>
              <a:ext uri="{FF2B5EF4-FFF2-40B4-BE49-F238E27FC236}">
                <a16:creationId xmlns:a16="http://schemas.microsoft.com/office/drawing/2014/main" id="{DC8D6A3E-6E24-77E3-1124-1B71692EBEAA}"/>
              </a:ext>
            </a:extLst>
          </p:cNvPr>
          <p:cNvPicPr>
            <a:picLocks noGrp="1" noChangeAspect="1"/>
          </p:cNvPicPr>
          <p:nvPr>
            <p:ph idx="1"/>
          </p:nvPr>
        </p:nvPicPr>
        <p:blipFill>
          <a:blip r:embed="rId3"/>
          <a:stretch>
            <a:fillRect/>
          </a:stretch>
        </p:blipFill>
        <p:spPr>
          <a:xfrm>
            <a:off x="603950" y="1732450"/>
            <a:ext cx="4516239" cy="3816464"/>
          </a:xfrm>
        </p:spPr>
      </p:pic>
      <p:pic>
        <p:nvPicPr>
          <p:cNvPr id="14" name="Picture 13" descr="FBI Uniform Crime Reporting National Incident-Based Reporting System (NIBRS) logo banner">
            <a:extLst>
              <a:ext uri="{FF2B5EF4-FFF2-40B4-BE49-F238E27FC236}">
                <a16:creationId xmlns:a16="http://schemas.microsoft.com/office/drawing/2014/main" id="{3EB3F5F1-A98A-4191-2C0F-3E7045E2C1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176" y="483367"/>
            <a:ext cx="3608244" cy="954603"/>
          </a:xfrm>
          <a:prstGeom prst="rect">
            <a:avLst/>
          </a:prstGeom>
          <a:effectLst/>
        </p:spPr>
      </p:pic>
      <p:sp>
        <p:nvSpPr>
          <p:cNvPr id="15" name="TextBox 14">
            <a:extLst>
              <a:ext uri="{FF2B5EF4-FFF2-40B4-BE49-F238E27FC236}">
                <a16:creationId xmlns:a16="http://schemas.microsoft.com/office/drawing/2014/main" id="{6CD79721-B405-5E15-5151-631450E9F29F}"/>
              </a:ext>
            </a:extLst>
          </p:cNvPr>
          <p:cNvSpPr txBox="1"/>
          <p:nvPr/>
        </p:nvSpPr>
        <p:spPr>
          <a:xfrm>
            <a:off x="533831" y="1637211"/>
            <a:ext cx="4656478" cy="264581"/>
          </a:xfrm>
          <a:prstGeom prst="rect">
            <a:avLst/>
          </a:prstGeom>
        </p:spPr>
        <p:txBody>
          <a:bodyPr wrap="square" rtlCol="0">
            <a:noAutofit/>
          </a:bodyPr>
          <a:lstStyle/>
          <a:p>
            <a:pPr algn="l"/>
            <a:endParaRPr lang="en-US" dirty="0"/>
          </a:p>
        </p:txBody>
      </p:sp>
      <p:sp>
        <p:nvSpPr>
          <p:cNvPr id="21" name="TextBox 20">
            <a:extLst>
              <a:ext uri="{FF2B5EF4-FFF2-40B4-BE49-F238E27FC236}">
                <a16:creationId xmlns:a16="http://schemas.microsoft.com/office/drawing/2014/main" id="{37FF2464-B748-A63E-E876-A82EB2141497}"/>
              </a:ext>
            </a:extLst>
          </p:cNvPr>
          <p:cNvSpPr txBox="1"/>
          <p:nvPr/>
        </p:nvSpPr>
        <p:spPr>
          <a:xfrm>
            <a:off x="5547359" y="1637212"/>
            <a:ext cx="3062809" cy="923330"/>
          </a:xfrm>
          <a:prstGeom prst="rect">
            <a:avLst/>
          </a:prstGeom>
          <a:noFill/>
        </p:spPr>
        <p:txBody>
          <a:bodyPr wrap="square">
            <a:spAutoFit/>
          </a:bodyPr>
          <a:lstStyle/>
          <a:p>
            <a:r>
              <a:rPr lang="en-US" sz="1800" dirty="0">
                <a:solidFill>
                  <a:schemeClr val="tx1"/>
                </a:solidFill>
                <a:latin typeface="Arial" panose="020B0604020202020204" pitchFamily="34" charset="0"/>
                <a:cs typeface="Arial" panose="020B0604020202020204" pitchFamily="34" charset="0"/>
              </a:rPr>
              <a:t>Incidents with Drugs/Narcotics Seized by Suspected Drug Type, 2022</a:t>
            </a:r>
            <a:endParaRPr lang="en-US"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40A7E988-78F4-8454-B1F5-E96B1D37548F}"/>
              </a:ext>
            </a:extLst>
          </p:cNvPr>
          <p:cNvSpPr txBox="1"/>
          <p:nvPr/>
        </p:nvSpPr>
        <p:spPr>
          <a:xfrm>
            <a:off x="5460273" y="2793301"/>
            <a:ext cx="3284452" cy="1655546"/>
          </a:xfrm>
          <a:prstGeom prst="rect">
            <a:avLst/>
          </a:prstGeom>
        </p:spPr>
        <p:txBody>
          <a:bodyPr wrap="square" rtlCol="0">
            <a:noAutofit/>
          </a:bodyPr>
          <a:lstStyle/>
          <a:p>
            <a:r>
              <a:rPr lang="en-US" sz="1100" b="0" i="0" u="none" strike="noStrike" baseline="30000" dirty="0">
                <a:solidFill>
                  <a:srgbClr val="000000"/>
                </a:solidFill>
                <a:effectLst/>
                <a:latin typeface="Times New Roman" panose="02020603050405020304" pitchFamily="18" charset="0"/>
              </a:rPr>
              <a:t>1</a:t>
            </a:r>
            <a:r>
              <a:rPr lang="en-US" sz="1100" b="0" i="0" u="none" strike="noStrike" dirty="0">
                <a:solidFill>
                  <a:srgbClr val="000000"/>
                </a:solidFill>
                <a:effectLst/>
                <a:latin typeface="Times New Roman" panose="02020603050405020304" pitchFamily="18" charset="0"/>
              </a:rPr>
              <a:t>In NIBRS, an incident may include up to three suspected drug types. Because some incidents were counted more than once to attribute them to each suspected drug type, counts by suspected drug type do not add to the total.</a:t>
            </a:r>
            <a:r>
              <a:rPr lang="en-US" sz="1100" dirty="0"/>
              <a:t> </a:t>
            </a:r>
          </a:p>
          <a:p>
            <a:pPr algn="l"/>
            <a:endParaRPr lang="en-US" dirty="0"/>
          </a:p>
        </p:txBody>
      </p:sp>
    </p:spTree>
    <p:extLst>
      <p:ext uri="{BB962C8B-B14F-4D97-AF65-F5344CB8AC3E}">
        <p14:creationId xmlns:p14="http://schemas.microsoft.com/office/powerpoint/2010/main" val="705507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8E45A7A-7733-9F46-BDCC-4B254606198A}"/>
              </a:ext>
            </a:extLst>
          </p:cNvPr>
          <p:cNvSpPr>
            <a:spLocks noGrp="1"/>
          </p:cNvSpPr>
          <p:nvPr>
            <p:ph type="body" sz="quarter" idx="13"/>
          </p:nvPr>
        </p:nvSpPr>
        <p:spPr/>
        <p:txBody>
          <a:bodyPr/>
          <a:lstStyle/>
          <a:p>
            <a:r>
              <a:rPr lang="en-US" dirty="0"/>
              <a:t>Unclassified</a:t>
            </a:r>
          </a:p>
        </p:txBody>
      </p:sp>
      <p:pic>
        <p:nvPicPr>
          <p:cNvPr id="11" name="Content Placeholder 10">
            <a:extLst>
              <a:ext uri="{FF2B5EF4-FFF2-40B4-BE49-F238E27FC236}">
                <a16:creationId xmlns:a16="http://schemas.microsoft.com/office/drawing/2014/main" id="{4B585B78-14ED-D6B6-B309-153537AFDD86}"/>
              </a:ext>
            </a:extLst>
          </p:cNvPr>
          <p:cNvPicPr>
            <a:picLocks noGrp="1" noChangeAspect="1"/>
          </p:cNvPicPr>
          <p:nvPr>
            <p:ph idx="1"/>
          </p:nvPr>
        </p:nvPicPr>
        <p:blipFill>
          <a:blip r:embed="rId3"/>
          <a:stretch>
            <a:fillRect/>
          </a:stretch>
        </p:blipFill>
        <p:spPr>
          <a:xfrm>
            <a:off x="572176" y="1446004"/>
            <a:ext cx="7827371" cy="4461329"/>
          </a:xfrm>
        </p:spPr>
      </p:pic>
      <p:sp>
        <p:nvSpPr>
          <p:cNvPr id="12" name="Title 1">
            <a:extLst>
              <a:ext uri="{FF2B5EF4-FFF2-40B4-BE49-F238E27FC236}">
                <a16:creationId xmlns:a16="http://schemas.microsoft.com/office/drawing/2014/main" id="{5487316F-265D-A534-0B4F-DD889F1B257E}"/>
              </a:ext>
            </a:extLst>
          </p:cNvPr>
          <p:cNvSpPr txBox="1">
            <a:spLocks/>
          </p:cNvSpPr>
          <p:nvPr/>
        </p:nvSpPr>
        <p:spPr>
          <a:xfrm>
            <a:off x="4302034" y="480886"/>
            <a:ext cx="4442691" cy="1193419"/>
          </a:xfrm>
          <a:prstGeom prst="rect">
            <a:avLst/>
          </a:prstGeom>
        </p:spPr>
        <p:txBody>
          <a:bodyPr vert="horz" lIns="91440" tIns="45720" rIns="91440" bIns="45720" rtlCol="0" anchor="ctr">
            <a:normAutofit/>
          </a:bodyPr>
          <a:lstStyle>
            <a:lvl1pPr algn="l" defTabSz="685783" rtl="0" eaLnBrk="1" latinLnBrk="0" hangingPunct="1">
              <a:lnSpc>
                <a:spcPct val="120000"/>
              </a:lnSpc>
              <a:spcBef>
                <a:spcPct val="0"/>
              </a:spcBef>
              <a:spcAft>
                <a:spcPts val="0"/>
              </a:spcAft>
              <a:buNone/>
              <a:defRPr sz="1900" b="0" i="0" kern="1200">
                <a:solidFill>
                  <a:srgbClr val="36619B"/>
                </a:solidFill>
                <a:latin typeface="Arial" panose="020B0604020202020204" pitchFamily="34" charset="0"/>
                <a:ea typeface="+mj-ea"/>
                <a:cs typeface="Arial" panose="020B0604020202020204" pitchFamily="34" charset="0"/>
              </a:defRPr>
            </a:lvl1pPr>
          </a:lstStyle>
          <a:p>
            <a:r>
              <a:rPr lang="en-US" sz="2400" b="1" dirty="0">
                <a:solidFill>
                  <a:schemeClr val="tx1"/>
                </a:solidFill>
              </a:rPr>
              <a:t>NIBRS data can show:</a:t>
            </a:r>
            <a:br>
              <a:rPr lang="en-US" sz="2400" b="1" dirty="0">
                <a:solidFill>
                  <a:schemeClr val="tx1"/>
                </a:solidFill>
              </a:rPr>
            </a:br>
            <a:endParaRPr lang="en-US" sz="2400" b="1" dirty="0">
              <a:solidFill>
                <a:schemeClr val="tx1"/>
              </a:solidFill>
            </a:endParaRPr>
          </a:p>
        </p:txBody>
      </p:sp>
      <p:pic>
        <p:nvPicPr>
          <p:cNvPr id="13" name="Picture 12" descr="FBI Uniform Crime Reporting National Incident-Based Reporting System (NIBRS) logo banner">
            <a:extLst>
              <a:ext uri="{FF2B5EF4-FFF2-40B4-BE49-F238E27FC236}">
                <a16:creationId xmlns:a16="http://schemas.microsoft.com/office/drawing/2014/main" id="{1B5B887E-B419-2C7E-8CE0-9A80012109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176" y="405610"/>
            <a:ext cx="3608244" cy="954603"/>
          </a:xfrm>
          <a:prstGeom prst="rect">
            <a:avLst/>
          </a:prstGeom>
          <a:effectLst/>
        </p:spPr>
      </p:pic>
    </p:spTree>
    <p:extLst>
      <p:ext uri="{BB962C8B-B14F-4D97-AF65-F5344CB8AC3E}">
        <p14:creationId xmlns:p14="http://schemas.microsoft.com/office/powerpoint/2010/main" val="4081808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2E614-6F7A-0CC5-0177-1198F7353783}"/>
              </a:ext>
            </a:extLst>
          </p:cNvPr>
          <p:cNvSpPr>
            <a:spLocks noGrp="1"/>
          </p:cNvSpPr>
          <p:nvPr>
            <p:ph type="title"/>
          </p:nvPr>
        </p:nvSpPr>
        <p:spPr>
          <a:xfrm>
            <a:off x="4254366" y="366460"/>
            <a:ext cx="4645837" cy="1188415"/>
          </a:xfrm>
        </p:spPr>
        <p:txBody>
          <a:bodyPr>
            <a:normAutofit/>
          </a:bodyPr>
          <a:lstStyle/>
          <a:p>
            <a:r>
              <a:rPr lang="en-US" sz="1800" b="1" i="0" dirty="0">
                <a:solidFill>
                  <a:srgbClr val="222B45"/>
                </a:solidFill>
                <a:effectLst/>
              </a:rPr>
              <a:t>Violent Crime Offense Characteristics</a:t>
            </a:r>
            <a:endParaRPr lang="en-US" sz="1800" dirty="0"/>
          </a:p>
        </p:txBody>
      </p:sp>
      <p:sp>
        <p:nvSpPr>
          <p:cNvPr id="4" name="Text Placeholder 3">
            <a:extLst>
              <a:ext uri="{FF2B5EF4-FFF2-40B4-BE49-F238E27FC236}">
                <a16:creationId xmlns:a16="http://schemas.microsoft.com/office/drawing/2014/main" id="{DCE01023-80A9-02A6-FB29-5381DEEBC651}"/>
              </a:ext>
            </a:extLst>
          </p:cNvPr>
          <p:cNvSpPr>
            <a:spLocks noGrp="1"/>
          </p:cNvSpPr>
          <p:nvPr>
            <p:ph type="body" sz="quarter" idx="13"/>
          </p:nvPr>
        </p:nvSpPr>
        <p:spPr/>
        <p:txBody>
          <a:bodyPr/>
          <a:lstStyle/>
          <a:p>
            <a:r>
              <a:rPr lang="en-US" dirty="0"/>
              <a:t>Unclassified</a:t>
            </a:r>
          </a:p>
        </p:txBody>
      </p:sp>
      <p:pic>
        <p:nvPicPr>
          <p:cNvPr id="7" name="Picture 6" descr="FBI Uniform Crime Reporting National Incident-Based Reporting System (NIBRS) logo banner">
            <a:extLst>
              <a:ext uri="{FF2B5EF4-FFF2-40B4-BE49-F238E27FC236}">
                <a16:creationId xmlns:a16="http://schemas.microsoft.com/office/drawing/2014/main" id="{DCF9B005-0481-E183-4D48-EFED178BB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176" y="483367"/>
            <a:ext cx="3608244" cy="954603"/>
          </a:xfrm>
          <a:prstGeom prst="rect">
            <a:avLst/>
          </a:prstGeom>
          <a:effectLst/>
        </p:spPr>
      </p:pic>
      <p:pic>
        <p:nvPicPr>
          <p:cNvPr id="9" name="Content Placeholder 8">
            <a:extLst>
              <a:ext uri="{FF2B5EF4-FFF2-40B4-BE49-F238E27FC236}">
                <a16:creationId xmlns:a16="http://schemas.microsoft.com/office/drawing/2014/main" id="{EEB00BD0-1C91-2CD8-7504-BA211A021339}"/>
              </a:ext>
            </a:extLst>
          </p:cNvPr>
          <p:cNvPicPr>
            <a:picLocks noGrp="1" noChangeAspect="1"/>
          </p:cNvPicPr>
          <p:nvPr>
            <p:ph idx="1"/>
          </p:nvPr>
        </p:nvPicPr>
        <p:blipFill>
          <a:blip r:embed="rId3"/>
          <a:stretch>
            <a:fillRect/>
          </a:stretch>
        </p:blipFill>
        <p:spPr>
          <a:xfrm>
            <a:off x="572176" y="2038148"/>
            <a:ext cx="8138687" cy="3792353"/>
          </a:xfrm>
        </p:spPr>
      </p:pic>
      <p:sp>
        <p:nvSpPr>
          <p:cNvPr id="11" name="TextBox 10">
            <a:extLst>
              <a:ext uri="{FF2B5EF4-FFF2-40B4-BE49-F238E27FC236}">
                <a16:creationId xmlns:a16="http://schemas.microsoft.com/office/drawing/2014/main" id="{88E143C8-B7C0-618D-88CF-152E96E8C3A6}"/>
              </a:ext>
            </a:extLst>
          </p:cNvPr>
          <p:cNvSpPr txBox="1"/>
          <p:nvPr/>
        </p:nvSpPr>
        <p:spPr>
          <a:xfrm>
            <a:off x="572176" y="1616432"/>
            <a:ext cx="8138686" cy="276999"/>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Pinpoint the most common weapon used in homicide incidents and show other offenses involved in the same incident.</a:t>
            </a:r>
          </a:p>
        </p:txBody>
      </p:sp>
      <p:sp>
        <p:nvSpPr>
          <p:cNvPr id="3" name="TextBox 2">
            <a:extLst>
              <a:ext uri="{FF2B5EF4-FFF2-40B4-BE49-F238E27FC236}">
                <a16:creationId xmlns:a16="http://schemas.microsoft.com/office/drawing/2014/main" id="{DD4C0D1F-7295-2736-D9EB-076CFBEF581B}"/>
              </a:ext>
            </a:extLst>
          </p:cNvPr>
          <p:cNvSpPr txBox="1"/>
          <p:nvPr/>
        </p:nvSpPr>
        <p:spPr>
          <a:xfrm>
            <a:off x="2868329" y="5823283"/>
            <a:ext cx="5842534" cy="45719"/>
          </a:xfrm>
          <a:prstGeom prst="rect">
            <a:avLst/>
          </a:prstGeom>
        </p:spPr>
        <p:txBody>
          <a:bodyPr wrap="square" rtlCol="0">
            <a:noAutofit/>
          </a:bodyPr>
          <a:lstStyle/>
          <a:p>
            <a:pPr algn="r"/>
            <a:r>
              <a:rPr lang="en-US" sz="1100" dirty="0"/>
              <a:t>*These are the top five weapon types and other offenses reported in the same incident.</a:t>
            </a:r>
          </a:p>
        </p:txBody>
      </p:sp>
      <p:sp>
        <p:nvSpPr>
          <p:cNvPr id="5" name="TextBox 4">
            <a:extLst>
              <a:ext uri="{FF2B5EF4-FFF2-40B4-BE49-F238E27FC236}">
                <a16:creationId xmlns:a16="http://schemas.microsoft.com/office/drawing/2014/main" id="{FB359D57-7B87-2491-9A89-81A23ACD9BBA}"/>
              </a:ext>
            </a:extLst>
          </p:cNvPr>
          <p:cNvSpPr txBox="1"/>
          <p:nvPr/>
        </p:nvSpPr>
        <p:spPr>
          <a:xfrm>
            <a:off x="2079057" y="2175309"/>
            <a:ext cx="404261" cy="132347"/>
          </a:xfrm>
          <a:prstGeom prst="rect">
            <a:avLst/>
          </a:prstGeom>
        </p:spPr>
        <p:txBody>
          <a:bodyPr wrap="square" rtlCol="0">
            <a:noAutofit/>
          </a:bodyPr>
          <a:lstStyle/>
          <a:p>
            <a:pPr algn="l"/>
            <a:r>
              <a:rPr lang="en-US" dirty="0">
                <a:solidFill>
                  <a:schemeClr val="bg1"/>
                </a:solidFill>
              </a:rPr>
              <a:t>*</a:t>
            </a:r>
          </a:p>
        </p:txBody>
      </p:sp>
      <p:sp>
        <p:nvSpPr>
          <p:cNvPr id="6" name="TextBox 5">
            <a:extLst>
              <a:ext uri="{FF2B5EF4-FFF2-40B4-BE49-F238E27FC236}">
                <a16:creationId xmlns:a16="http://schemas.microsoft.com/office/drawing/2014/main" id="{F0EAF7B2-59E5-7560-A4E9-E562CDF62976}"/>
              </a:ext>
            </a:extLst>
          </p:cNvPr>
          <p:cNvSpPr txBox="1"/>
          <p:nvPr/>
        </p:nvSpPr>
        <p:spPr>
          <a:xfrm flipH="1">
            <a:off x="6210704" y="2175309"/>
            <a:ext cx="45719" cy="178067"/>
          </a:xfrm>
          <a:prstGeom prst="rect">
            <a:avLst/>
          </a:prstGeom>
        </p:spPr>
        <p:txBody>
          <a:bodyPr wrap="square" rtlCol="0">
            <a:noAutofit/>
          </a:bodyPr>
          <a:lstStyle/>
          <a:p>
            <a:pPr algn="l"/>
            <a:r>
              <a:rPr lang="en-US" dirty="0">
                <a:solidFill>
                  <a:schemeClr val="bg1"/>
                </a:solidFill>
              </a:rPr>
              <a:t>*</a:t>
            </a:r>
          </a:p>
        </p:txBody>
      </p:sp>
    </p:spTree>
    <p:extLst>
      <p:ext uri="{BB962C8B-B14F-4D97-AF65-F5344CB8AC3E}">
        <p14:creationId xmlns:p14="http://schemas.microsoft.com/office/powerpoint/2010/main" val="1279382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1EB82-9AA4-88E3-EB75-044E66ABD357}"/>
              </a:ext>
            </a:extLst>
          </p:cNvPr>
          <p:cNvSpPr>
            <a:spLocks noGrp="1"/>
          </p:cNvSpPr>
          <p:nvPr>
            <p:ph type="title"/>
          </p:nvPr>
        </p:nvSpPr>
        <p:spPr>
          <a:xfrm>
            <a:off x="4248726" y="864861"/>
            <a:ext cx="4655127" cy="547462"/>
          </a:xfrm>
        </p:spPr>
        <p:txBody>
          <a:bodyPr>
            <a:normAutofit fontScale="90000"/>
          </a:bodyPr>
          <a:lstStyle/>
          <a:p>
            <a:r>
              <a:rPr lang="en-US" sz="2000" b="1" i="0" dirty="0">
                <a:solidFill>
                  <a:srgbClr val="222B45"/>
                </a:solidFill>
                <a:effectLst/>
              </a:rPr>
              <a:t>Violent Crime Victim Demographics</a:t>
            </a:r>
            <a:br>
              <a:rPr lang="en-US" b="1" i="0" dirty="0">
                <a:solidFill>
                  <a:srgbClr val="222B45"/>
                </a:solidFill>
                <a:effectLst/>
                <a:latin typeface="Open Sans"/>
              </a:rPr>
            </a:br>
            <a:endParaRPr lang="en-US" dirty="0"/>
          </a:p>
        </p:txBody>
      </p:sp>
      <p:sp>
        <p:nvSpPr>
          <p:cNvPr id="4" name="Text Placeholder 3">
            <a:extLst>
              <a:ext uri="{FF2B5EF4-FFF2-40B4-BE49-F238E27FC236}">
                <a16:creationId xmlns:a16="http://schemas.microsoft.com/office/drawing/2014/main" id="{E5ACEC5C-E1F4-23C1-626E-7876F217F650}"/>
              </a:ext>
            </a:extLst>
          </p:cNvPr>
          <p:cNvSpPr>
            <a:spLocks noGrp="1"/>
          </p:cNvSpPr>
          <p:nvPr>
            <p:ph type="body" sz="quarter" idx="13"/>
          </p:nvPr>
        </p:nvSpPr>
        <p:spPr/>
        <p:txBody>
          <a:bodyPr/>
          <a:lstStyle/>
          <a:p>
            <a:r>
              <a:rPr lang="en-US" dirty="0"/>
              <a:t>Unclassified</a:t>
            </a:r>
          </a:p>
        </p:txBody>
      </p:sp>
      <p:pic>
        <p:nvPicPr>
          <p:cNvPr id="7" name="Picture 6" descr="FBI Uniform Crime Reporting National Incident-Based Reporting System (NIBRS) logo banner">
            <a:extLst>
              <a:ext uri="{FF2B5EF4-FFF2-40B4-BE49-F238E27FC236}">
                <a16:creationId xmlns:a16="http://schemas.microsoft.com/office/drawing/2014/main" id="{0FC6766A-C975-AF79-A366-B38B66B62E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176" y="483367"/>
            <a:ext cx="3608244" cy="954603"/>
          </a:xfrm>
          <a:prstGeom prst="rect">
            <a:avLst/>
          </a:prstGeom>
          <a:effectLst/>
        </p:spPr>
      </p:pic>
      <p:pic>
        <p:nvPicPr>
          <p:cNvPr id="9" name="Content Placeholder 8">
            <a:extLst>
              <a:ext uri="{FF2B5EF4-FFF2-40B4-BE49-F238E27FC236}">
                <a16:creationId xmlns:a16="http://schemas.microsoft.com/office/drawing/2014/main" id="{029BA951-D393-B4BF-4469-D5EB4C0FEF06}"/>
              </a:ext>
            </a:extLst>
          </p:cNvPr>
          <p:cNvPicPr>
            <a:picLocks noGrp="1" noChangeAspect="1"/>
          </p:cNvPicPr>
          <p:nvPr>
            <p:ph idx="1"/>
          </p:nvPr>
        </p:nvPicPr>
        <p:blipFill>
          <a:blip r:embed="rId3"/>
          <a:stretch>
            <a:fillRect/>
          </a:stretch>
        </p:blipFill>
        <p:spPr>
          <a:xfrm>
            <a:off x="572176" y="1876925"/>
            <a:ext cx="8129062" cy="4042611"/>
          </a:xfrm>
        </p:spPr>
      </p:pic>
      <p:sp>
        <p:nvSpPr>
          <p:cNvPr id="10" name="TextBox 9">
            <a:extLst>
              <a:ext uri="{FF2B5EF4-FFF2-40B4-BE49-F238E27FC236}">
                <a16:creationId xmlns:a16="http://schemas.microsoft.com/office/drawing/2014/main" id="{B3D2650B-FC28-874F-2F99-E798B69022BF}"/>
              </a:ext>
            </a:extLst>
          </p:cNvPr>
          <p:cNvSpPr txBox="1"/>
          <p:nvPr/>
        </p:nvSpPr>
        <p:spPr>
          <a:xfrm>
            <a:off x="528035" y="1597794"/>
            <a:ext cx="8129062" cy="155946"/>
          </a:xfrm>
          <a:prstGeom prst="rect">
            <a:avLst/>
          </a:prstGeom>
        </p:spPr>
        <p:txBody>
          <a:bodyPr wrap="square" rtlCol="0">
            <a:noAutofit/>
          </a:bodyPr>
          <a:lstStyle/>
          <a:p>
            <a:pPr algn="l"/>
            <a:r>
              <a:rPr lang="en-US" sz="1200" dirty="0"/>
              <a:t>Show location where violent crimes occurred and the victim’s relationship to the offender.</a:t>
            </a:r>
          </a:p>
        </p:txBody>
      </p:sp>
      <p:sp>
        <p:nvSpPr>
          <p:cNvPr id="3" name="TextBox 2">
            <a:extLst>
              <a:ext uri="{FF2B5EF4-FFF2-40B4-BE49-F238E27FC236}">
                <a16:creationId xmlns:a16="http://schemas.microsoft.com/office/drawing/2014/main" id="{E45AB812-7BE0-0917-3FEC-697BD10080D2}"/>
              </a:ext>
            </a:extLst>
          </p:cNvPr>
          <p:cNvSpPr txBox="1"/>
          <p:nvPr/>
        </p:nvSpPr>
        <p:spPr>
          <a:xfrm>
            <a:off x="3821231" y="5919536"/>
            <a:ext cx="4985886" cy="448680"/>
          </a:xfrm>
          <a:prstGeom prst="rect">
            <a:avLst/>
          </a:prstGeom>
        </p:spPr>
        <p:txBody>
          <a:bodyPr wrap="square" rtlCol="0">
            <a:noAutofit/>
          </a:bodyPr>
          <a:lstStyle/>
          <a:p>
            <a:pPr algn="r"/>
            <a:r>
              <a:rPr lang="en-US" sz="1100" dirty="0"/>
              <a:t>*These are the top five location types and victim’s relationship to the offender.</a:t>
            </a:r>
          </a:p>
          <a:p>
            <a:pPr algn="r"/>
            <a:endParaRPr lang="en-US" dirty="0"/>
          </a:p>
        </p:txBody>
      </p:sp>
      <p:sp>
        <p:nvSpPr>
          <p:cNvPr id="5" name="TextBox 4">
            <a:extLst>
              <a:ext uri="{FF2B5EF4-FFF2-40B4-BE49-F238E27FC236}">
                <a16:creationId xmlns:a16="http://schemas.microsoft.com/office/drawing/2014/main" id="{928CE34D-0428-C9E6-8618-B7768BBCE28B}"/>
              </a:ext>
            </a:extLst>
          </p:cNvPr>
          <p:cNvSpPr txBox="1"/>
          <p:nvPr/>
        </p:nvSpPr>
        <p:spPr>
          <a:xfrm>
            <a:off x="1183907" y="2069433"/>
            <a:ext cx="346511" cy="148910"/>
          </a:xfrm>
          <a:prstGeom prst="rect">
            <a:avLst/>
          </a:prstGeom>
        </p:spPr>
        <p:txBody>
          <a:bodyPr wrap="square" rtlCol="0">
            <a:noAutofit/>
          </a:bodyPr>
          <a:lstStyle/>
          <a:p>
            <a:pPr algn="l"/>
            <a:r>
              <a:rPr lang="en-US" dirty="0">
                <a:solidFill>
                  <a:schemeClr val="bg1"/>
                </a:solidFill>
              </a:rPr>
              <a:t>*</a:t>
            </a:r>
          </a:p>
        </p:txBody>
      </p:sp>
      <p:sp>
        <p:nvSpPr>
          <p:cNvPr id="6" name="TextBox 5">
            <a:extLst>
              <a:ext uri="{FF2B5EF4-FFF2-40B4-BE49-F238E27FC236}">
                <a16:creationId xmlns:a16="http://schemas.microsoft.com/office/drawing/2014/main" id="{8451930D-55A7-11B7-1D3A-2A335C2E1915}"/>
              </a:ext>
            </a:extLst>
          </p:cNvPr>
          <p:cNvSpPr txBox="1"/>
          <p:nvPr/>
        </p:nvSpPr>
        <p:spPr>
          <a:xfrm>
            <a:off x="6227544" y="2069433"/>
            <a:ext cx="346511" cy="148910"/>
          </a:xfrm>
          <a:prstGeom prst="rect">
            <a:avLst/>
          </a:prstGeom>
        </p:spPr>
        <p:txBody>
          <a:bodyPr wrap="square" rtlCol="0">
            <a:noAutofit/>
          </a:bodyPr>
          <a:lstStyle/>
          <a:p>
            <a:pPr algn="l"/>
            <a:r>
              <a:rPr lang="en-US" dirty="0">
                <a:solidFill>
                  <a:schemeClr val="bg1"/>
                </a:solidFill>
              </a:rPr>
              <a:t>*</a:t>
            </a:r>
          </a:p>
        </p:txBody>
      </p:sp>
    </p:spTree>
    <p:extLst>
      <p:ext uri="{BB962C8B-B14F-4D97-AF65-F5344CB8AC3E}">
        <p14:creationId xmlns:p14="http://schemas.microsoft.com/office/powerpoint/2010/main" val="683494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13EA051-23B6-DDD5-A540-433ED984733B}"/>
              </a:ext>
            </a:extLst>
          </p:cNvPr>
          <p:cNvSpPr>
            <a:spLocks noGrp="1"/>
          </p:cNvSpPr>
          <p:nvPr>
            <p:ph type="body" sz="quarter" idx="13"/>
          </p:nvPr>
        </p:nvSpPr>
        <p:spPr/>
        <p:txBody>
          <a:bodyPr/>
          <a:lstStyle/>
          <a:p>
            <a:r>
              <a:rPr lang="en-US" dirty="0"/>
              <a:t>Unclassified</a:t>
            </a:r>
          </a:p>
        </p:txBody>
      </p:sp>
      <p:pic>
        <p:nvPicPr>
          <p:cNvPr id="5" name="Picture 4" descr="FBI Uniform Crime Reporting National Incident-Based Reporting System (NIBRS) logo banner">
            <a:extLst>
              <a:ext uri="{FF2B5EF4-FFF2-40B4-BE49-F238E27FC236}">
                <a16:creationId xmlns:a16="http://schemas.microsoft.com/office/drawing/2014/main" id="{092C1D0F-BFC7-FE2F-32CE-5B009EAB1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76" y="483367"/>
            <a:ext cx="3608244" cy="954603"/>
          </a:xfrm>
          <a:prstGeom prst="rect">
            <a:avLst/>
          </a:prstGeom>
          <a:effectLst/>
        </p:spPr>
      </p:pic>
      <p:sp>
        <p:nvSpPr>
          <p:cNvPr id="10" name="TextBox 9">
            <a:extLst>
              <a:ext uri="{FF2B5EF4-FFF2-40B4-BE49-F238E27FC236}">
                <a16:creationId xmlns:a16="http://schemas.microsoft.com/office/drawing/2014/main" id="{CD177CA5-0C8A-EF00-AE67-F9227FC1B2E6}"/>
              </a:ext>
            </a:extLst>
          </p:cNvPr>
          <p:cNvSpPr txBox="1"/>
          <p:nvPr/>
        </p:nvSpPr>
        <p:spPr>
          <a:xfrm>
            <a:off x="4214812" y="2971800"/>
            <a:ext cx="914400" cy="914400"/>
          </a:xfrm>
          <a:prstGeom prst="rect">
            <a:avLst/>
          </a:prstGeom>
        </p:spPr>
        <p:txBody>
          <a:bodyPr wrap="square" rtlCol="0">
            <a:noAutofit/>
          </a:bodyPr>
          <a:lstStyle/>
          <a:p>
            <a:pPr algn="l"/>
            <a:endParaRPr lang="en-US" dirty="0"/>
          </a:p>
        </p:txBody>
      </p:sp>
      <p:sp>
        <p:nvSpPr>
          <p:cNvPr id="6" name="Title 5">
            <a:extLst>
              <a:ext uri="{FF2B5EF4-FFF2-40B4-BE49-F238E27FC236}">
                <a16:creationId xmlns:a16="http://schemas.microsoft.com/office/drawing/2014/main" id="{6CB03DF8-859E-5B58-CC6B-F7B57F4ECD49}"/>
              </a:ext>
            </a:extLst>
          </p:cNvPr>
          <p:cNvSpPr>
            <a:spLocks noGrp="1"/>
          </p:cNvSpPr>
          <p:nvPr>
            <p:ph type="title"/>
          </p:nvPr>
        </p:nvSpPr>
        <p:spPr>
          <a:xfrm>
            <a:off x="4385635" y="803868"/>
            <a:ext cx="4758365" cy="634102"/>
          </a:xfrm>
        </p:spPr>
        <p:txBody>
          <a:bodyPr>
            <a:noAutofit/>
          </a:bodyPr>
          <a:lstStyle/>
          <a:p>
            <a:r>
              <a:rPr lang="en-US" sz="2400" b="1" dirty="0">
                <a:solidFill>
                  <a:schemeClr val="tx1"/>
                </a:solidFill>
              </a:rPr>
              <a:t>NIBRS studies can show:</a:t>
            </a:r>
            <a:br>
              <a:rPr lang="en-US" sz="2400" b="1" dirty="0">
                <a:solidFill>
                  <a:schemeClr val="tx1"/>
                </a:solidFill>
              </a:rPr>
            </a:br>
            <a:endParaRPr lang="en-US" sz="2400" b="1" dirty="0">
              <a:solidFill>
                <a:schemeClr val="tx1"/>
              </a:solidFill>
            </a:endParaRPr>
          </a:p>
        </p:txBody>
      </p:sp>
      <p:sp>
        <p:nvSpPr>
          <p:cNvPr id="7" name="TextBox 6">
            <a:extLst>
              <a:ext uri="{FF2B5EF4-FFF2-40B4-BE49-F238E27FC236}">
                <a16:creationId xmlns:a16="http://schemas.microsoft.com/office/drawing/2014/main" id="{06280238-5D9F-AA3C-7056-D387A2E5C1F0}"/>
              </a:ext>
            </a:extLst>
          </p:cNvPr>
          <p:cNvSpPr txBox="1"/>
          <p:nvPr/>
        </p:nvSpPr>
        <p:spPr>
          <a:xfrm>
            <a:off x="572176" y="5316571"/>
            <a:ext cx="7008288" cy="206916"/>
          </a:xfrm>
          <a:prstGeom prst="rect">
            <a:avLst/>
          </a:prstGeom>
          <a:noFill/>
        </p:spPr>
        <p:txBody>
          <a:bodyPr wrap="square">
            <a:spAutoFit/>
          </a:bodyPr>
          <a:lstStyle/>
          <a:p>
            <a:pPr>
              <a:lnSpc>
                <a:spcPct val="107000"/>
              </a:lnSpc>
              <a:spcAft>
                <a:spcPts val="600"/>
              </a:spcAft>
            </a:pPr>
            <a:r>
              <a:rPr lang="en-US" sz="750" dirty="0">
                <a:latin typeface="Arial" panose="020B0604020202020204" pitchFamily="34" charset="0"/>
                <a:ea typeface="Calibri" panose="020F0502020204030204" pitchFamily="34" charset="0"/>
                <a:cs typeface="Arial" panose="020B0604020202020204" pitchFamily="34" charset="0"/>
              </a:rPr>
              <a:t> Intentional Cruelty Versus Neglect: New Insights on Animal Cruelty Crimes and Implications for Policy, Lynn A. Addington and Mary Lou Randour</a:t>
            </a:r>
          </a:p>
        </p:txBody>
      </p:sp>
      <p:pic>
        <p:nvPicPr>
          <p:cNvPr id="3" name="Picture 2">
            <a:extLst>
              <a:ext uri="{FF2B5EF4-FFF2-40B4-BE49-F238E27FC236}">
                <a16:creationId xmlns:a16="http://schemas.microsoft.com/office/drawing/2014/main" id="{DC2FD690-04D2-86EB-4A8C-D27C8369F3D7}"/>
              </a:ext>
            </a:extLst>
          </p:cNvPr>
          <p:cNvPicPr>
            <a:picLocks noChangeAspect="1"/>
          </p:cNvPicPr>
          <p:nvPr/>
        </p:nvPicPr>
        <p:blipFill>
          <a:blip r:embed="rId4"/>
          <a:stretch>
            <a:fillRect/>
          </a:stretch>
        </p:blipFill>
        <p:spPr>
          <a:xfrm>
            <a:off x="572176" y="1595437"/>
            <a:ext cx="7877175" cy="3667125"/>
          </a:xfrm>
          <a:prstGeom prst="rect">
            <a:avLst/>
          </a:prstGeom>
        </p:spPr>
      </p:pic>
    </p:spTree>
    <p:extLst>
      <p:ext uri="{BB962C8B-B14F-4D97-AF65-F5344CB8AC3E}">
        <p14:creationId xmlns:p14="http://schemas.microsoft.com/office/powerpoint/2010/main" val="4195208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D42A2-1BE4-5B60-1C75-FDC407BA0C67}"/>
              </a:ext>
            </a:extLst>
          </p:cNvPr>
          <p:cNvSpPr>
            <a:spLocks noGrp="1"/>
          </p:cNvSpPr>
          <p:nvPr>
            <p:ph type="title"/>
          </p:nvPr>
        </p:nvSpPr>
        <p:spPr>
          <a:xfrm>
            <a:off x="4251961" y="356838"/>
            <a:ext cx="4420984" cy="1193419"/>
          </a:xfrm>
        </p:spPr>
        <p:txBody>
          <a:bodyPr>
            <a:normAutofit/>
          </a:bodyPr>
          <a:lstStyle/>
          <a:p>
            <a:r>
              <a:rPr lang="en-US" sz="2000" b="1" dirty="0">
                <a:solidFill>
                  <a:schemeClr val="tx1"/>
                </a:solidFill>
                <a:cs typeface="Arial" panose="020B0604020202020204" pitchFamily="34" charset="0"/>
              </a:rPr>
              <a:t>Enhancing Law Enforcement Data</a:t>
            </a:r>
            <a:endParaRPr lang="en-US" sz="2000" dirty="0"/>
          </a:p>
        </p:txBody>
      </p:sp>
      <p:sp>
        <p:nvSpPr>
          <p:cNvPr id="3" name="Content Placeholder 2">
            <a:extLst>
              <a:ext uri="{FF2B5EF4-FFF2-40B4-BE49-F238E27FC236}">
                <a16:creationId xmlns:a16="http://schemas.microsoft.com/office/drawing/2014/main" id="{304D22A8-3BF2-B8D4-604B-9968EE577821}"/>
              </a:ext>
            </a:extLst>
          </p:cNvPr>
          <p:cNvSpPr>
            <a:spLocks noGrp="1"/>
          </p:cNvSpPr>
          <p:nvPr>
            <p:ph idx="1"/>
          </p:nvPr>
        </p:nvSpPr>
        <p:spPr>
          <a:xfrm>
            <a:off x="572176" y="1662545"/>
            <a:ext cx="8100770" cy="4074580"/>
          </a:xfrm>
        </p:spPr>
        <p:txBody>
          <a:bodyPr>
            <a:normAutofit/>
          </a:bodyPr>
          <a:lstStyle/>
          <a:p>
            <a:pPr marL="342900" indent="-342900">
              <a:buFont typeface="Arial" panose="020B0604020202020204" pitchFamily="34" charset="0"/>
              <a:buChar char="•"/>
            </a:pPr>
            <a:r>
              <a:rPr lang="en-US" sz="2000" dirty="0">
                <a:solidFill>
                  <a:schemeClr val="tx1"/>
                </a:solidFill>
                <a:cs typeface="Arial" panose="020B0604020202020204" pitchFamily="34" charset="0"/>
              </a:rPr>
              <a:t>The Crime Data Explorer</a:t>
            </a:r>
          </a:p>
          <a:p>
            <a:pPr marL="857237" lvl="1" indent="-342900">
              <a:buClrTx/>
              <a:buFont typeface="Arial" panose="020B0604020202020204" pitchFamily="34" charset="0"/>
              <a:buChar char="•"/>
            </a:pPr>
            <a:r>
              <a:rPr lang="en-US" sz="1700" dirty="0">
                <a:solidFill>
                  <a:schemeClr val="tx1"/>
                </a:solidFill>
              </a:rPr>
              <a:t>More timely data including quarterly data releases</a:t>
            </a:r>
          </a:p>
          <a:p>
            <a:pPr marL="342900" indent="-342900">
              <a:buFont typeface="Arial" panose="020B0604020202020204" pitchFamily="34" charset="0"/>
              <a:buChar char="•"/>
            </a:pPr>
            <a:r>
              <a:rPr lang="en-US" sz="2000" dirty="0">
                <a:solidFill>
                  <a:schemeClr val="tx1"/>
                </a:solidFill>
              </a:rPr>
              <a:t>National Use-of-Force Data Collection Releases</a:t>
            </a:r>
          </a:p>
          <a:p>
            <a:pPr marL="857237" lvl="1" indent="-342900">
              <a:buClrTx/>
              <a:buFont typeface="Arial" panose="020B0604020202020204" pitchFamily="34" charset="0"/>
              <a:buChar char="•"/>
            </a:pPr>
            <a:r>
              <a:rPr lang="en-US" sz="1700" dirty="0">
                <a:solidFill>
                  <a:schemeClr val="tx1"/>
                </a:solidFill>
              </a:rPr>
              <a:t>Provide insight into law enforcement uses of force</a:t>
            </a:r>
          </a:p>
          <a:p>
            <a:pPr marL="342900" indent="-342900">
              <a:buFont typeface="Arial" panose="020B0604020202020204" pitchFamily="34" charset="0"/>
              <a:buChar char="•"/>
            </a:pPr>
            <a:r>
              <a:rPr lang="en-US" sz="2000" dirty="0">
                <a:solidFill>
                  <a:schemeClr val="tx1"/>
                </a:solidFill>
              </a:rPr>
              <a:t>Modernization of the Law Enforcement Officers Killed and Assaulted (LEOKA) Data Collection</a:t>
            </a:r>
          </a:p>
          <a:p>
            <a:pPr marL="857237" lvl="1" indent="-342900">
              <a:buClrTx/>
              <a:buFont typeface="Arial" panose="020B0604020202020204" pitchFamily="34" charset="0"/>
              <a:buChar char="•"/>
            </a:pPr>
            <a:r>
              <a:rPr lang="en-US" sz="1700" dirty="0">
                <a:solidFill>
                  <a:schemeClr val="tx1"/>
                </a:solidFill>
              </a:rPr>
              <a:t>Analysis of LEOKA forms, updates to definitions to align with modern policing needs</a:t>
            </a:r>
          </a:p>
          <a:p>
            <a:pPr marL="342900" indent="-342900">
              <a:buFont typeface="Arial" panose="020B0604020202020204" pitchFamily="34" charset="0"/>
              <a:buChar char="•"/>
            </a:pPr>
            <a:r>
              <a:rPr lang="en-US" sz="2000" dirty="0">
                <a:solidFill>
                  <a:schemeClr val="tx1"/>
                </a:solidFill>
              </a:rPr>
              <a:t>Enhancements to Hate Crime Data Releases</a:t>
            </a:r>
          </a:p>
          <a:p>
            <a:pPr marL="857237" lvl="1" indent="-342900">
              <a:buClrTx/>
              <a:buFont typeface="Arial" panose="020B0604020202020204" pitchFamily="34" charset="0"/>
              <a:buChar char="•"/>
            </a:pPr>
            <a:r>
              <a:rPr lang="en-US" sz="1700" dirty="0">
                <a:solidFill>
                  <a:schemeClr val="tx1"/>
                </a:solidFill>
              </a:rPr>
              <a:t>Highlight the importance of collecting hate crime data and provide a national picture of incidents</a:t>
            </a:r>
          </a:p>
          <a:p>
            <a:pPr marL="342900" indent="-342900">
              <a:buFont typeface="Arial" panose="020B0604020202020204" pitchFamily="34" charset="0"/>
              <a:buChar char="•"/>
            </a:pPr>
            <a:endParaRPr lang="en-US" sz="2000" dirty="0">
              <a:solidFill>
                <a:schemeClr val="tx1"/>
              </a:solidFill>
              <a:cs typeface="Arial" panose="020B0604020202020204" pitchFamily="34" charset="0"/>
            </a:endParaRPr>
          </a:p>
        </p:txBody>
      </p:sp>
      <p:sp>
        <p:nvSpPr>
          <p:cNvPr id="4" name="Text Placeholder 3">
            <a:extLst>
              <a:ext uri="{FF2B5EF4-FFF2-40B4-BE49-F238E27FC236}">
                <a16:creationId xmlns:a16="http://schemas.microsoft.com/office/drawing/2014/main" id="{EEDA6AAB-2014-14CB-B6D0-E2AF7D85AB87}"/>
              </a:ext>
            </a:extLst>
          </p:cNvPr>
          <p:cNvSpPr>
            <a:spLocks noGrp="1"/>
          </p:cNvSpPr>
          <p:nvPr>
            <p:ph type="body" sz="quarter" idx="13"/>
          </p:nvPr>
        </p:nvSpPr>
        <p:spPr/>
        <p:txBody>
          <a:bodyPr/>
          <a:lstStyle/>
          <a:p>
            <a:r>
              <a:rPr lang="en-US" dirty="0"/>
              <a:t>Unclassified</a:t>
            </a:r>
          </a:p>
        </p:txBody>
      </p:sp>
      <p:pic>
        <p:nvPicPr>
          <p:cNvPr id="5" name="Picture 4" descr="FBI Uniform Crime Reporting National Incident-Based Reporting System (NIBRS) logo banner">
            <a:extLst>
              <a:ext uri="{FF2B5EF4-FFF2-40B4-BE49-F238E27FC236}">
                <a16:creationId xmlns:a16="http://schemas.microsoft.com/office/drawing/2014/main" id="{D078C07A-7B24-6C65-E712-B1E92C236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176" y="483367"/>
            <a:ext cx="3552149" cy="954603"/>
          </a:xfrm>
          <a:prstGeom prst="rect">
            <a:avLst/>
          </a:prstGeom>
          <a:effectLst/>
        </p:spPr>
      </p:pic>
    </p:spTree>
    <p:extLst>
      <p:ext uri="{BB962C8B-B14F-4D97-AF65-F5344CB8AC3E}">
        <p14:creationId xmlns:p14="http://schemas.microsoft.com/office/powerpoint/2010/main" val="3742551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13EA051-23B6-DDD5-A540-433ED984733B}"/>
              </a:ext>
            </a:extLst>
          </p:cNvPr>
          <p:cNvSpPr>
            <a:spLocks noGrp="1"/>
          </p:cNvSpPr>
          <p:nvPr>
            <p:ph type="body" sz="quarter" idx="13"/>
          </p:nvPr>
        </p:nvSpPr>
        <p:spPr/>
        <p:txBody>
          <a:bodyPr/>
          <a:lstStyle/>
          <a:p>
            <a:r>
              <a:rPr lang="en-US" dirty="0"/>
              <a:t>Unclassified</a:t>
            </a:r>
          </a:p>
        </p:txBody>
      </p:sp>
      <p:sp>
        <p:nvSpPr>
          <p:cNvPr id="10" name="TextBox 9">
            <a:extLst>
              <a:ext uri="{FF2B5EF4-FFF2-40B4-BE49-F238E27FC236}">
                <a16:creationId xmlns:a16="http://schemas.microsoft.com/office/drawing/2014/main" id="{CD177CA5-0C8A-EF00-AE67-F9227FC1B2E6}"/>
              </a:ext>
            </a:extLst>
          </p:cNvPr>
          <p:cNvSpPr txBox="1"/>
          <p:nvPr/>
        </p:nvSpPr>
        <p:spPr>
          <a:xfrm>
            <a:off x="4214812" y="2971800"/>
            <a:ext cx="914400" cy="914400"/>
          </a:xfrm>
          <a:prstGeom prst="rect">
            <a:avLst/>
          </a:prstGeom>
        </p:spPr>
        <p:txBody>
          <a:bodyPr wrap="square" rtlCol="0">
            <a:noAutofit/>
          </a:bodyPr>
          <a:lstStyle/>
          <a:p>
            <a:pPr algn="l"/>
            <a:endParaRPr lang="en-US" dirty="0"/>
          </a:p>
        </p:txBody>
      </p:sp>
      <p:sp>
        <p:nvSpPr>
          <p:cNvPr id="6" name="Title 5">
            <a:extLst>
              <a:ext uri="{FF2B5EF4-FFF2-40B4-BE49-F238E27FC236}">
                <a16:creationId xmlns:a16="http://schemas.microsoft.com/office/drawing/2014/main" id="{6CB03DF8-859E-5B58-CC6B-F7B57F4ECD49}"/>
              </a:ext>
            </a:extLst>
          </p:cNvPr>
          <p:cNvSpPr>
            <a:spLocks noGrp="1"/>
          </p:cNvSpPr>
          <p:nvPr>
            <p:ph type="title"/>
          </p:nvPr>
        </p:nvSpPr>
        <p:spPr>
          <a:xfrm>
            <a:off x="480647" y="288282"/>
            <a:ext cx="8227673" cy="828249"/>
          </a:xfrm>
        </p:spPr>
        <p:txBody>
          <a:bodyPr>
            <a:normAutofit/>
          </a:bodyPr>
          <a:lstStyle/>
          <a:p>
            <a:pPr algn="ctr"/>
            <a:r>
              <a:rPr lang="en-US" sz="2400" b="1" dirty="0">
                <a:solidFill>
                  <a:schemeClr val="tx1"/>
                </a:solidFill>
              </a:rPr>
              <a:t>Texas NIBRS Data</a:t>
            </a:r>
          </a:p>
        </p:txBody>
      </p:sp>
      <p:sp>
        <p:nvSpPr>
          <p:cNvPr id="7" name="TextBox 6">
            <a:extLst>
              <a:ext uri="{FF2B5EF4-FFF2-40B4-BE49-F238E27FC236}">
                <a16:creationId xmlns:a16="http://schemas.microsoft.com/office/drawing/2014/main" id="{58299302-6CD5-3F42-67B3-741CAFD1E983}"/>
              </a:ext>
            </a:extLst>
          </p:cNvPr>
          <p:cNvSpPr txBox="1"/>
          <p:nvPr/>
        </p:nvSpPr>
        <p:spPr>
          <a:xfrm>
            <a:off x="493160" y="1571947"/>
            <a:ext cx="8176659" cy="390418"/>
          </a:xfrm>
          <a:prstGeom prst="rect">
            <a:avLst/>
          </a:prstGeom>
        </p:spPr>
        <p:txBody>
          <a:bodyPr wrap="square" rtlCol="0">
            <a:noAutofit/>
          </a:bodyPr>
          <a:lstStyle/>
          <a:p>
            <a:pPr algn="l"/>
            <a:endParaRPr lang="en-US"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459D453-F8A7-AD1D-0A8E-2A96528D5E35}"/>
              </a:ext>
            </a:extLst>
          </p:cNvPr>
          <p:cNvSpPr txBox="1"/>
          <p:nvPr/>
        </p:nvSpPr>
        <p:spPr>
          <a:xfrm>
            <a:off x="493160" y="1003912"/>
            <a:ext cx="8331277" cy="769441"/>
          </a:xfrm>
          <a:prstGeom prst="rect">
            <a:avLst/>
          </a:prstGeom>
          <a:noFill/>
        </p:spPr>
        <p:txBody>
          <a:bodyPr wrap="square">
            <a:spAutoFit/>
          </a:bodyPr>
          <a:lstStyle/>
          <a:p>
            <a:pPr algn="ctr"/>
            <a:r>
              <a:rPr lang="en-US" b="1" i="0" dirty="0">
                <a:solidFill>
                  <a:srgbClr val="222B45"/>
                </a:solidFill>
                <a:effectLst/>
                <a:latin typeface="Open Sans"/>
              </a:rPr>
              <a:t>Homicide Offense Characteristics</a:t>
            </a:r>
          </a:p>
          <a:p>
            <a:pPr algn="ctr"/>
            <a:endParaRPr lang="en-US" sz="1200" b="1" dirty="0">
              <a:solidFill>
                <a:srgbClr val="222B45"/>
              </a:solidFill>
              <a:latin typeface="Open Sans"/>
            </a:endParaRPr>
          </a:p>
          <a:p>
            <a:r>
              <a:rPr lang="en-US" sz="1400" dirty="0">
                <a:latin typeface="Arial" panose="020B0604020202020204" pitchFamily="34" charset="0"/>
                <a:cs typeface="Arial" panose="020B0604020202020204" pitchFamily="34" charset="0"/>
              </a:rPr>
              <a:t>Pinpoint the most common weapon used in homicides and show other offenses linked to the homicide.</a:t>
            </a:r>
            <a:endParaRPr lang="en-US" sz="1400" b="1" i="0" dirty="0">
              <a:solidFill>
                <a:srgbClr val="222B45"/>
              </a:solidFill>
              <a:effectLst/>
              <a:latin typeface="Open Sans"/>
            </a:endParaRPr>
          </a:p>
        </p:txBody>
      </p:sp>
      <p:sp>
        <p:nvSpPr>
          <p:cNvPr id="2" name="TextBox 1">
            <a:extLst>
              <a:ext uri="{FF2B5EF4-FFF2-40B4-BE49-F238E27FC236}">
                <a16:creationId xmlns:a16="http://schemas.microsoft.com/office/drawing/2014/main" id="{88EB4426-23F3-FC6B-97AD-0355BC42D0A0}"/>
              </a:ext>
            </a:extLst>
          </p:cNvPr>
          <p:cNvSpPr txBox="1"/>
          <p:nvPr/>
        </p:nvSpPr>
        <p:spPr>
          <a:xfrm>
            <a:off x="3359218" y="5835352"/>
            <a:ext cx="5349102" cy="288450"/>
          </a:xfrm>
          <a:prstGeom prst="rect">
            <a:avLst/>
          </a:prstGeom>
        </p:spPr>
        <p:txBody>
          <a:bodyPr wrap="square" rtlCol="0">
            <a:noAutofit/>
          </a:bodyPr>
          <a:lstStyle/>
          <a:p>
            <a:pPr algn="r"/>
            <a:r>
              <a:rPr lang="en-US" sz="1100" dirty="0"/>
              <a:t>*These are the top five weapon types and other offenses reported in the same incident.</a:t>
            </a:r>
          </a:p>
          <a:p>
            <a:pPr algn="r"/>
            <a:endParaRPr lang="en-US" dirty="0"/>
          </a:p>
        </p:txBody>
      </p:sp>
      <p:sp>
        <p:nvSpPr>
          <p:cNvPr id="3" name="TextBox 2">
            <a:extLst>
              <a:ext uri="{FF2B5EF4-FFF2-40B4-BE49-F238E27FC236}">
                <a16:creationId xmlns:a16="http://schemas.microsoft.com/office/drawing/2014/main" id="{9EA49085-B16E-FE87-6EA4-F16BBFA81F57}"/>
              </a:ext>
            </a:extLst>
          </p:cNvPr>
          <p:cNvSpPr txBox="1"/>
          <p:nvPr/>
        </p:nvSpPr>
        <p:spPr>
          <a:xfrm>
            <a:off x="2146434" y="2087855"/>
            <a:ext cx="317633" cy="341050"/>
          </a:xfrm>
          <a:prstGeom prst="rect">
            <a:avLst/>
          </a:prstGeom>
        </p:spPr>
        <p:txBody>
          <a:bodyPr wrap="square" rtlCol="0">
            <a:noAutofit/>
          </a:bodyPr>
          <a:lstStyle/>
          <a:p>
            <a:pPr algn="l"/>
            <a:r>
              <a:rPr lang="en-US" dirty="0">
                <a:solidFill>
                  <a:schemeClr val="bg1"/>
                </a:solidFill>
              </a:rPr>
              <a:t>*</a:t>
            </a:r>
          </a:p>
        </p:txBody>
      </p:sp>
      <p:sp>
        <p:nvSpPr>
          <p:cNvPr id="5" name="TextBox 4">
            <a:extLst>
              <a:ext uri="{FF2B5EF4-FFF2-40B4-BE49-F238E27FC236}">
                <a16:creationId xmlns:a16="http://schemas.microsoft.com/office/drawing/2014/main" id="{707B3F26-1DF5-B329-16DB-7A942D8B3070}"/>
              </a:ext>
            </a:extLst>
          </p:cNvPr>
          <p:cNvSpPr txBox="1"/>
          <p:nvPr/>
        </p:nvSpPr>
        <p:spPr>
          <a:xfrm>
            <a:off x="6152479" y="2087855"/>
            <a:ext cx="306073" cy="222208"/>
          </a:xfrm>
          <a:prstGeom prst="rect">
            <a:avLst/>
          </a:prstGeom>
        </p:spPr>
        <p:txBody>
          <a:bodyPr wrap="square" rtlCol="0">
            <a:noAutofit/>
          </a:bodyPr>
          <a:lstStyle/>
          <a:p>
            <a:pPr algn="l"/>
            <a:r>
              <a:rPr lang="en-US" dirty="0">
                <a:solidFill>
                  <a:schemeClr val="bg1"/>
                </a:solidFill>
              </a:rPr>
              <a:t>*</a:t>
            </a:r>
          </a:p>
        </p:txBody>
      </p:sp>
      <p:pic>
        <p:nvPicPr>
          <p:cNvPr id="11" name="Picture 10">
            <a:extLst>
              <a:ext uri="{FF2B5EF4-FFF2-40B4-BE49-F238E27FC236}">
                <a16:creationId xmlns:a16="http://schemas.microsoft.com/office/drawing/2014/main" id="{8DB1CB31-3995-6FD2-59CD-18BCBD8A2DF2}"/>
              </a:ext>
            </a:extLst>
          </p:cNvPr>
          <p:cNvPicPr>
            <a:picLocks noChangeAspect="1"/>
          </p:cNvPicPr>
          <p:nvPr/>
        </p:nvPicPr>
        <p:blipFill>
          <a:blip r:embed="rId3"/>
          <a:stretch>
            <a:fillRect/>
          </a:stretch>
        </p:blipFill>
        <p:spPr>
          <a:xfrm>
            <a:off x="480647" y="1832162"/>
            <a:ext cx="8227673" cy="4021926"/>
          </a:xfrm>
          <a:prstGeom prst="rect">
            <a:avLst/>
          </a:prstGeom>
        </p:spPr>
      </p:pic>
    </p:spTree>
    <p:extLst>
      <p:ext uri="{BB962C8B-B14F-4D97-AF65-F5344CB8AC3E}">
        <p14:creationId xmlns:p14="http://schemas.microsoft.com/office/powerpoint/2010/main" val="2622493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13EA051-23B6-DDD5-A540-433ED984733B}"/>
              </a:ext>
            </a:extLst>
          </p:cNvPr>
          <p:cNvSpPr>
            <a:spLocks noGrp="1"/>
          </p:cNvSpPr>
          <p:nvPr>
            <p:ph type="body" sz="quarter" idx="13"/>
          </p:nvPr>
        </p:nvSpPr>
        <p:spPr>
          <a:xfrm>
            <a:off x="2997052" y="6299890"/>
            <a:ext cx="3149895" cy="288450"/>
          </a:xfrm>
        </p:spPr>
        <p:txBody>
          <a:bodyPr/>
          <a:lstStyle/>
          <a:p>
            <a:r>
              <a:rPr lang="en-US" dirty="0"/>
              <a:t>Unclassified</a:t>
            </a:r>
          </a:p>
        </p:txBody>
      </p:sp>
      <p:sp>
        <p:nvSpPr>
          <p:cNvPr id="10" name="TextBox 9">
            <a:extLst>
              <a:ext uri="{FF2B5EF4-FFF2-40B4-BE49-F238E27FC236}">
                <a16:creationId xmlns:a16="http://schemas.microsoft.com/office/drawing/2014/main" id="{CD177CA5-0C8A-EF00-AE67-F9227FC1B2E6}"/>
              </a:ext>
            </a:extLst>
          </p:cNvPr>
          <p:cNvSpPr txBox="1"/>
          <p:nvPr/>
        </p:nvSpPr>
        <p:spPr>
          <a:xfrm>
            <a:off x="914400" y="1962365"/>
            <a:ext cx="4214812" cy="2012751"/>
          </a:xfrm>
          <a:prstGeom prst="rect">
            <a:avLst/>
          </a:prstGeom>
        </p:spPr>
        <p:txBody>
          <a:bodyPr wrap="square" rtlCol="0">
            <a:noAutofit/>
          </a:bodyPr>
          <a:lstStyle/>
          <a:p>
            <a:pPr algn="l"/>
            <a:endParaRPr lang="en-US" dirty="0"/>
          </a:p>
        </p:txBody>
      </p:sp>
      <p:sp>
        <p:nvSpPr>
          <p:cNvPr id="6" name="Title 5">
            <a:extLst>
              <a:ext uri="{FF2B5EF4-FFF2-40B4-BE49-F238E27FC236}">
                <a16:creationId xmlns:a16="http://schemas.microsoft.com/office/drawing/2014/main" id="{6CB03DF8-859E-5B58-CC6B-F7B57F4ECD49}"/>
              </a:ext>
            </a:extLst>
          </p:cNvPr>
          <p:cNvSpPr>
            <a:spLocks noGrp="1"/>
          </p:cNvSpPr>
          <p:nvPr>
            <p:ph type="title"/>
          </p:nvPr>
        </p:nvSpPr>
        <p:spPr>
          <a:xfrm>
            <a:off x="163630" y="528083"/>
            <a:ext cx="8826366" cy="895626"/>
          </a:xfrm>
        </p:spPr>
        <p:txBody>
          <a:bodyPr>
            <a:normAutofit/>
          </a:bodyPr>
          <a:lstStyle/>
          <a:p>
            <a:pPr algn="ctr">
              <a:lnSpc>
                <a:spcPct val="100000"/>
              </a:lnSpc>
            </a:pPr>
            <a:r>
              <a:rPr lang="en-US" sz="2400" b="1" dirty="0">
                <a:solidFill>
                  <a:schemeClr val="tx1"/>
                </a:solidFill>
              </a:rPr>
              <a:t>Texas NIBRS Data</a:t>
            </a:r>
            <a:br>
              <a:rPr lang="en-US" sz="2400" b="1" dirty="0">
                <a:solidFill>
                  <a:schemeClr val="tx1"/>
                </a:solidFill>
              </a:rPr>
            </a:br>
            <a:endParaRPr lang="en-US" sz="2400" b="1" dirty="0">
              <a:solidFill>
                <a:schemeClr val="tx1"/>
              </a:solidFill>
            </a:endParaRPr>
          </a:p>
        </p:txBody>
      </p:sp>
      <p:sp>
        <p:nvSpPr>
          <p:cNvPr id="2" name="TextBox 1">
            <a:extLst>
              <a:ext uri="{FF2B5EF4-FFF2-40B4-BE49-F238E27FC236}">
                <a16:creationId xmlns:a16="http://schemas.microsoft.com/office/drawing/2014/main" id="{DEADEC72-1449-B97A-0813-4B4332C986C2}"/>
              </a:ext>
            </a:extLst>
          </p:cNvPr>
          <p:cNvSpPr txBox="1"/>
          <p:nvPr/>
        </p:nvSpPr>
        <p:spPr>
          <a:xfrm>
            <a:off x="731520" y="1886552"/>
            <a:ext cx="7228573" cy="3522846"/>
          </a:xfrm>
          <a:prstGeom prst="rect">
            <a:avLst/>
          </a:prstGeom>
        </p:spPr>
        <p:txBody>
          <a:bodyPr wrap="square" rtlCol="0">
            <a:noAutofit/>
          </a:bodyPr>
          <a:lstStyle/>
          <a:p>
            <a:pPr algn="l"/>
            <a:endParaRPr lang="en-US" dirty="0"/>
          </a:p>
        </p:txBody>
      </p:sp>
      <p:sp>
        <p:nvSpPr>
          <p:cNvPr id="11" name="TextBox 10">
            <a:extLst>
              <a:ext uri="{FF2B5EF4-FFF2-40B4-BE49-F238E27FC236}">
                <a16:creationId xmlns:a16="http://schemas.microsoft.com/office/drawing/2014/main" id="{79ADB570-757B-BC4E-1AA7-48F4B8AFB3F5}"/>
              </a:ext>
            </a:extLst>
          </p:cNvPr>
          <p:cNvSpPr txBox="1"/>
          <p:nvPr/>
        </p:nvSpPr>
        <p:spPr>
          <a:xfrm>
            <a:off x="4533270" y="1423709"/>
            <a:ext cx="4023131" cy="415311"/>
          </a:xfrm>
          <a:prstGeom prst="rect">
            <a:avLst/>
          </a:prstGeom>
        </p:spPr>
        <p:txBody>
          <a:bodyPr wrap="square" rtlCol="0">
            <a:noAutofit/>
          </a:bodyPr>
          <a:lstStyle/>
          <a:p>
            <a:pPr algn="ctr"/>
            <a:endParaRPr lang="en-US" dirty="0"/>
          </a:p>
        </p:txBody>
      </p:sp>
      <p:sp>
        <p:nvSpPr>
          <p:cNvPr id="12" name="TextBox 11">
            <a:extLst>
              <a:ext uri="{FF2B5EF4-FFF2-40B4-BE49-F238E27FC236}">
                <a16:creationId xmlns:a16="http://schemas.microsoft.com/office/drawing/2014/main" id="{BDB1D9DD-E5F6-93C8-199A-AF1CA9F93280}"/>
              </a:ext>
            </a:extLst>
          </p:cNvPr>
          <p:cNvSpPr txBox="1"/>
          <p:nvPr/>
        </p:nvSpPr>
        <p:spPr>
          <a:xfrm>
            <a:off x="510138" y="1679254"/>
            <a:ext cx="4061862" cy="567344"/>
          </a:xfrm>
          <a:prstGeom prst="rect">
            <a:avLst/>
          </a:prstGeom>
        </p:spPr>
        <p:txBody>
          <a:bodyPr wrap="square" rtlCol="0">
            <a:noAutofit/>
          </a:bodyPr>
          <a:lstStyle/>
          <a:p>
            <a:pPr algn="ctr"/>
            <a:r>
              <a:rPr lang="en-US" dirty="0"/>
              <a:t>Arlington</a:t>
            </a:r>
          </a:p>
        </p:txBody>
      </p:sp>
      <p:sp>
        <p:nvSpPr>
          <p:cNvPr id="17" name="TextBox 16">
            <a:extLst>
              <a:ext uri="{FF2B5EF4-FFF2-40B4-BE49-F238E27FC236}">
                <a16:creationId xmlns:a16="http://schemas.microsoft.com/office/drawing/2014/main" id="{565CB02A-517E-B4B4-3E9A-3A6EB1213D9E}"/>
              </a:ext>
            </a:extLst>
          </p:cNvPr>
          <p:cNvSpPr txBox="1"/>
          <p:nvPr/>
        </p:nvSpPr>
        <p:spPr>
          <a:xfrm>
            <a:off x="4572000" y="1704848"/>
            <a:ext cx="3984402" cy="415311"/>
          </a:xfrm>
          <a:prstGeom prst="rect">
            <a:avLst/>
          </a:prstGeom>
        </p:spPr>
        <p:txBody>
          <a:bodyPr wrap="square" rtlCol="0">
            <a:noAutofit/>
          </a:bodyPr>
          <a:lstStyle/>
          <a:p>
            <a:pPr algn="ctr"/>
            <a:r>
              <a:rPr lang="en-US" dirty="0"/>
              <a:t>Corpus Christi</a:t>
            </a:r>
          </a:p>
        </p:txBody>
      </p:sp>
      <p:sp>
        <p:nvSpPr>
          <p:cNvPr id="20" name="TextBox 19">
            <a:extLst>
              <a:ext uri="{FF2B5EF4-FFF2-40B4-BE49-F238E27FC236}">
                <a16:creationId xmlns:a16="http://schemas.microsoft.com/office/drawing/2014/main" id="{F0F43635-DC8F-3672-FBD1-1A799DA2C75C}"/>
              </a:ext>
            </a:extLst>
          </p:cNvPr>
          <p:cNvSpPr txBox="1"/>
          <p:nvPr/>
        </p:nvSpPr>
        <p:spPr>
          <a:xfrm>
            <a:off x="510138" y="1127292"/>
            <a:ext cx="8046263" cy="415311"/>
          </a:xfrm>
          <a:prstGeom prst="rect">
            <a:avLst/>
          </a:prstGeom>
        </p:spPr>
        <p:txBody>
          <a:bodyPr wrap="square" rtlCol="0">
            <a:noAutofit/>
          </a:bodyPr>
          <a:lstStyle/>
          <a:p>
            <a:pPr algn="ctr"/>
            <a:r>
              <a:rPr lang="en-US" dirty="0">
                <a:latin typeface="Arial" panose="020B0604020202020204" pitchFamily="34" charset="0"/>
                <a:cs typeface="Arial" panose="020B0604020202020204" pitchFamily="34" charset="0"/>
              </a:rPr>
              <a:t>Pinpoint the most common location type where shoplifting is occurring.</a:t>
            </a:r>
          </a:p>
          <a:p>
            <a:pPr algn="ctr"/>
            <a:endParaRPr lang="en-US" dirty="0"/>
          </a:p>
        </p:txBody>
      </p:sp>
      <p:pic>
        <p:nvPicPr>
          <p:cNvPr id="5" name="Picture 4">
            <a:extLst>
              <a:ext uri="{FF2B5EF4-FFF2-40B4-BE49-F238E27FC236}">
                <a16:creationId xmlns:a16="http://schemas.microsoft.com/office/drawing/2014/main" id="{752B3A47-3B2C-0BFF-4A5B-81F071046F47}"/>
              </a:ext>
            </a:extLst>
          </p:cNvPr>
          <p:cNvPicPr>
            <a:picLocks noChangeAspect="1"/>
          </p:cNvPicPr>
          <p:nvPr/>
        </p:nvPicPr>
        <p:blipFill>
          <a:blip r:embed="rId3"/>
          <a:stretch>
            <a:fillRect/>
          </a:stretch>
        </p:blipFill>
        <p:spPr>
          <a:xfrm>
            <a:off x="510138" y="2120159"/>
            <a:ext cx="4061861" cy="3678533"/>
          </a:xfrm>
          <a:prstGeom prst="rect">
            <a:avLst/>
          </a:prstGeom>
        </p:spPr>
      </p:pic>
      <p:pic>
        <p:nvPicPr>
          <p:cNvPr id="8" name="Picture 7">
            <a:extLst>
              <a:ext uri="{FF2B5EF4-FFF2-40B4-BE49-F238E27FC236}">
                <a16:creationId xmlns:a16="http://schemas.microsoft.com/office/drawing/2014/main" id="{23A273E4-F516-8C7E-AA9B-5788F0EB3B3C}"/>
              </a:ext>
            </a:extLst>
          </p:cNvPr>
          <p:cNvPicPr>
            <a:picLocks noChangeAspect="1"/>
          </p:cNvPicPr>
          <p:nvPr/>
        </p:nvPicPr>
        <p:blipFill>
          <a:blip r:embed="rId4"/>
          <a:stretch>
            <a:fillRect/>
          </a:stretch>
        </p:blipFill>
        <p:spPr>
          <a:xfrm>
            <a:off x="4533271" y="2120158"/>
            <a:ext cx="4061861" cy="3678533"/>
          </a:xfrm>
          <a:prstGeom prst="rect">
            <a:avLst/>
          </a:prstGeom>
        </p:spPr>
      </p:pic>
    </p:spTree>
    <p:extLst>
      <p:ext uri="{BB962C8B-B14F-4D97-AF65-F5344CB8AC3E}">
        <p14:creationId xmlns:p14="http://schemas.microsoft.com/office/powerpoint/2010/main" val="2960355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FC5D0-5092-60A7-FB78-67E5CCEDC662}"/>
              </a:ext>
            </a:extLst>
          </p:cNvPr>
          <p:cNvSpPr>
            <a:spLocks noGrp="1"/>
          </p:cNvSpPr>
          <p:nvPr>
            <p:ph type="title"/>
          </p:nvPr>
        </p:nvSpPr>
        <p:spPr>
          <a:xfrm>
            <a:off x="261256" y="358423"/>
            <a:ext cx="4066903" cy="1193419"/>
          </a:xfrm>
        </p:spPr>
        <p:txBody>
          <a:bodyPr>
            <a:normAutofit/>
          </a:bodyPr>
          <a:lstStyle/>
          <a:p>
            <a:pPr algn="ctr"/>
            <a:r>
              <a:rPr lang="en-US" sz="2400" b="1" dirty="0">
                <a:solidFill>
                  <a:schemeClr val="tx1"/>
                </a:solidFill>
              </a:rPr>
              <a:t>North Dakota NIBRS Data </a:t>
            </a:r>
          </a:p>
        </p:txBody>
      </p:sp>
      <p:pic>
        <p:nvPicPr>
          <p:cNvPr id="8" name="Content Placeholder 7">
            <a:extLst>
              <a:ext uri="{FF2B5EF4-FFF2-40B4-BE49-F238E27FC236}">
                <a16:creationId xmlns:a16="http://schemas.microsoft.com/office/drawing/2014/main" id="{DA0B7AE5-15B8-6853-5731-F622EC7BC6A9}"/>
              </a:ext>
            </a:extLst>
          </p:cNvPr>
          <p:cNvPicPr>
            <a:picLocks noGrp="1" noChangeAspect="1"/>
          </p:cNvPicPr>
          <p:nvPr>
            <p:ph idx="1"/>
          </p:nvPr>
        </p:nvPicPr>
        <p:blipFill>
          <a:blip r:embed="rId2"/>
          <a:stretch>
            <a:fillRect/>
          </a:stretch>
        </p:blipFill>
        <p:spPr>
          <a:xfrm>
            <a:off x="4160886" y="348343"/>
            <a:ext cx="4354464" cy="2586445"/>
          </a:xfrm>
        </p:spPr>
      </p:pic>
      <p:sp>
        <p:nvSpPr>
          <p:cNvPr id="4" name="Text Placeholder 3">
            <a:extLst>
              <a:ext uri="{FF2B5EF4-FFF2-40B4-BE49-F238E27FC236}">
                <a16:creationId xmlns:a16="http://schemas.microsoft.com/office/drawing/2014/main" id="{F252435E-9BBF-FA8C-D8A3-962113C9B44C}"/>
              </a:ext>
            </a:extLst>
          </p:cNvPr>
          <p:cNvSpPr>
            <a:spLocks noGrp="1"/>
          </p:cNvSpPr>
          <p:nvPr>
            <p:ph type="body" sz="quarter" idx="13"/>
          </p:nvPr>
        </p:nvSpPr>
        <p:spPr/>
        <p:txBody>
          <a:bodyPr/>
          <a:lstStyle/>
          <a:p>
            <a:r>
              <a:rPr lang="en-US" dirty="0"/>
              <a:t>Unclassified</a:t>
            </a:r>
          </a:p>
        </p:txBody>
      </p:sp>
      <p:pic>
        <p:nvPicPr>
          <p:cNvPr id="10" name="Picture 9">
            <a:extLst>
              <a:ext uri="{FF2B5EF4-FFF2-40B4-BE49-F238E27FC236}">
                <a16:creationId xmlns:a16="http://schemas.microsoft.com/office/drawing/2014/main" id="{149DEE14-E32F-194D-EDE4-C14E30B67ABC}"/>
              </a:ext>
            </a:extLst>
          </p:cNvPr>
          <p:cNvPicPr>
            <a:picLocks noChangeAspect="1"/>
          </p:cNvPicPr>
          <p:nvPr/>
        </p:nvPicPr>
        <p:blipFill>
          <a:blip r:embed="rId3"/>
          <a:stretch>
            <a:fillRect/>
          </a:stretch>
        </p:blipFill>
        <p:spPr>
          <a:xfrm>
            <a:off x="3993098" y="2847702"/>
            <a:ext cx="4651364" cy="3326674"/>
          </a:xfrm>
          <a:prstGeom prst="rect">
            <a:avLst/>
          </a:prstGeom>
        </p:spPr>
      </p:pic>
      <p:pic>
        <p:nvPicPr>
          <p:cNvPr id="13" name="Content Placeholder 5">
            <a:extLst>
              <a:ext uri="{FF2B5EF4-FFF2-40B4-BE49-F238E27FC236}">
                <a16:creationId xmlns:a16="http://schemas.microsoft.com/office/drawing/2014/main" id="{E1BEA85D-FC9E-6AF7-BCC4-CEFDF0E35CF5}"/>
              </a:ext>
            </a:extLst>
          </p:cNvPr>
          <p:cNvPicPr>
            <a:picLocks noChangeAspect="1"/>
          </p:cNvPicPr>
          <p:nvPr/>
        </p:nvPicPr>
        <p:blipFill>
          <a:blip r:embed="rId4"/>
          <a:stretch>
            <a:fillRect/>
          </a:stretch>
        </p:blipFill>
        <p:spPr>
          <a:xfrm>
            <a:off x="261256" y="1506583"/>
            <a:ext cx="3770517" cy="4116343"/>
          </a:xfrm>
          <a:prstGeom prst="rect">
            <a:avLst/>
          </a:prstGeom>
        </p:spPr>
      </p:pic>
      <p:pic>
        <p:nvPicPr>
          <p:cNvPr id="3" name="Content Placeholder 7">
            <a:extLst>
              <a:ext uri="{FF2B5EF4-FFF2-40B4-BE49-F238E27FC236}">
                <a16:creationId xmlns:a16="http://schemas.microsoft.com/office/drawing/2014/main" id="{124DB6C9-11A7-2D8D-9D72-EB39024CD687}"/>
              </a:ext>
            </a:extLst>
          </p:cNvPr>
          <p:cNvPicPr>
            <a:picLocks noChangeAspect="1"/>
          </p:cNvPicPr>
          <p:nvPr/>
        </p:nvPicPr>
        <p:blipFill>
          <a:blip r:embed="rId2"/>
          <a:stretch>
            <a:fillRect/>
          </a:stretch>
        </p:blipFill>
        <p:spPr>
          <a:xfrm>
            <a:off x="4399168" y="348343"/>
            <a:ext cx="4354464" cy="2586445"/>
          </a:xfrm>
          <a:prstGeom prst="rect">
            <a:avLst/>
          </a:prstGeom>
        </p:spPr>
      </p:pic>
      <p:pic>
        <p:nvPicPr>
          <p:cNvPr id="5" name="Picture 4">
            <a:extLst>
              <a:ext uri="{FF2B5EF4-FFF2-40B4-BE49-F238E27FC236}">
                <a16:creationId xmlns:a16="http://schemas.microsoft.com/office/drawing/2014/main" id="{8FD7D3A1-CA31-2F8F-E0AB-043FA5A7047F}"/>
              </a:ext>
            </a:extLst>
          </p:cNvPr>
          <p:cNvPicPr>
            <a:picLocks noChangeAspect="1"/>
          </p:cNvPicPr>
          <p:nvPr/>
        </p:nvPicPr>
        <p:blipFill>
          <a:blip r:embed="rId3"/>
          <a:stretch>
            <a:fillRect/>
          </a:stretch>
        </p:blipFill>
        <p:spPr>
          <a:xfrm>
            <a:off x="4231380" y="2847702"/>
            <a:ext cx="4651364" cy="3326674"/>
          </a:xfrm>
          <a:prstGeom prst="rect">
            <a:avLst/>
          </a:prstGeom>
        </p:spPr>
      </p:pic>
    </p:spTree>
    <p:extLst>
      <p:ext uri="{BB962C8B-B14F-4D97-AF65-F5344CB8AC3E}">
        <p14:creationId xmlns:p14="http://schemas.microsoft.com/office/powerpoint/2010/main" val="31219172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FC5D0-5092-60A7-FB78-67E5CCEDC662}"/>
              </a:ext>
            </a:extLst>
          </p:cNvPr>
          <p:cNvSpPr>
            <a:spLocks noGrp="1"/>
          </p:cNvSpPr>
          <p:nvPr>
            <p:ph type="title"/>
          </p:nvPr>
        </p:nvSpPr>
        <p:spPr>
          <a:xfrm>
            <a:off x="396513" y="409615"/>
            <a:ext cx="4175487" cy="868649"/>
          </a:xfrm>
        </p:spPr>
        <p:txBody>
          <a:bodyPr>
            <a:normAutofit/>
          </a:bodyPr>
          <a:lstStyle/>
          <a:p>
            <a:pPr algn="ctr"/>
            <a:r>
              <a:rPr lang="en-US" sz="2400" b="1" dirty="0">
                <a:solidFill>
                  <a:schemeClr val="tx1"/>
                </a:solidFill>
              </a:rPr>
              <a:t>Tennessee NIBRS Data</a:t>
            </a:r>
          </a:p>
        </p:txBody>
      </p:sp>
      <p:sp>
        <p:nvSpPr>
          <p:cNvPr id="4" name="Text Placeholder 3">
            <a:extLst>
              <a:ext uri="{FF2B5EF4-FFF2-40B4-BE49-F238E27FC236}">
                <a16:creationId xmlns:a16="http://schemas.microsoft.com/office/drawing/2014/main" id="{F252435E-9BBF-FA8C-D8A3-962113C9B44C}"/>
              </a:ext>
            </a:extLst>
          </p:cNvPr>
          <p:cNvSpPr>
            <a:spLocks noGrp="1"/>
          </p:cNvSpPr>
          <p:nvPr>
            <p:ph type="body" sz="quarter" idx="13"/>
          </p:nvPr>
        </p:nvSpPr>
        <p:spPr/>
        <p:txBody>
          <a:bodyPr/>
          <a:lstStyle/>
          <a:p>
            <a:r>
              <a:rPr lang="en-US" dirty="0"/>
              <a:t>Unclassified</a:t>
            </a:r>
          </a:p>
        </p:txBody>
      </p:sp>
      <p:pic>
        <p:nvPicPr>
          <p:cNvPr id="9" name="Picture 8">
            <a:extLst>
              <a:ext uri="{FF2B5EF4-FFF2-40B4-BE49-F238E27FC236}">
                <a16:creationId xmlns:a16="http://schemas.microsoft.com/office/drawing/2014/main" id="{CE02AB7F-BAE0-FC20-6B90-11819AD7A82C}"/>
              </a:ext>
            </a:extLst>
          </p:cNvPr>
          <p:cNvPicPr>
            <a:picLocks noChangeAspect="1"/>
          </p:cNvPicPr>
          <p:nvPr/>
        </p:nvPicPr>
        <p:blipFill>
          <a:blip r:embed="rId2"/>
          <a:stretch>
            <a:fillRect/>
          </a:stretch>
        </p:blipFill>
        <p:spPr>
          <a:xfrm>
            <a:off x="5221648" y="3726363"/>
            <a:ext cx="3004458" cy="2331324"/>
          </a:xfrm>
          <a:prstGeom prst="rect">
            <a:avLst/>
          </a:prstGeom>
        </p:spPr>
      </p:pic>
      <p:pic>
        <p:nvPicPr>
          <p:cNvPr id="12" name="Picture 11">
            <a:extLst>
              <a:ext uri="{FF2B5EF4-FFF2-40B4-BE49-F238E27FC236}">
                <a16:creationId xmlns:a16="http://schemas.microsoft.com/office/drawing/2014/main" id="{D2416974-A38B-8EF8-EC4B-16DA80A871C3}"/>
              </a:ext>
            </a:extLst>
          </p:cNvPr>
          <p:cNvPicPr>
            <a:picLocks noChangeAspect="1"/>
          </p:cNvPicPr>
          <p:nvPr/>
        </p:nvPicPr>
        <p:blipFill>
          <a:blip r:embed="rId3"/>
          <a:stretch>
            <a:fillRect/>
          </a:stretch>
        </p:blipFill>
        <p:spPr>
          <a:xfrm>
            <a:off x="4732280" y="544784"/>
            <a:ext cx="3983194" cy="2884216"/>
          </a:xfrm>
          <a:prstGeom prst="rect">
            <a:avLst/>
          </a:prstGeom>
        </p:spPr>
      </p:pic>
      <p:pic>
        <p:nvPicPr>
          <p:cNvPr id="16" name="Picture 15">
            <a:extLst>
              <a:ext uri="{FF2B5EF4-FFF2-40B4-BE49-F238E27FC236}">
                <a16:creationId xmlns:a16="http://schemas.microsoft.com/office/drawing/2014/main" id="{E69E27E9-8135-526E-9C7A-D2AE859278D5}"/>
              </a:ext>
            </a:extLst>
          </p:cNvPr>
          <p:cNvPicPr>
            <a:picLocks noChangeAspect="1"/>
          </p:cNvPicPr>
          <p:nvPr/>
        </p:nvPicPr>
        <p:blipFill>
          <a:blip r:embed="rId4"/>
          <a:stretch>
            <a:fillRect/>
          </a:stretch>
        </p:blipFill>
        <p:spPr>
          <a:xfrm>
            <a:off x="436358" y="1710445"/>
            <a:ext cx="4175487" cy="3732411"/>
          </a:xfrm>
          <a:prstGeom prst="rect">
            <a:avLst/>
          </a:prstGeom>
        </p:spPr>
      </p:pic>
    </p:spTree>
    <p:extLst>
      <p:ext uri="{BB962C8B-B14F-4D97-AF65-F5344CB8AC3E}">
        <p14:creationId xmlns:p14="http://schemas.microsoft.com/office/powerpoint/2010/main" val="4537120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FC5D0-5092-60A7-FB78-67E5CCEDC662}"/>
              </a:ext>
            </a:extLst>
          </p:cNvPr>
          <p:cNvSpPr>
            <a:spLocks noGrp="1"/>
          </p:cNvSpPr>
          <p:nvPr>
            <p:ph type="title"/>
          </p:nvPr>
        </p:nvSpPr>
        <p:spPr>
          <a:xfrm>
            <a:off x="958788" y="70613"/>
            <a:ext cx="7255028" cy="1193419"/>
          </a:xfrm>
        </p:spPr>
        <p:txBody>
          <a:bodyPr>
            <a:normAutofit/>
          </a:bodyPr>
          <a:lstStyle/>
          <a:p>
            <a:pPr algn="ctr"/>
            <a:r>
              <a:rPr lang="en-US" sz="2800" b="1" dirty="0">
                <a:solidFill>
                  <a:schemeClr val="tx1"/>
                </a:solidFill>
              </a:rPr>
              <a:t>Washington NIBRS Data</a:t>
            </a:r>
          </a:p>
        </p:txBody>
      </p:sp>
      <p:sp>
        <p:nvSpPr>
          <p:cNvPr id="4" name="Text Placeholder 3">
            <a:extLst>
              <a:ext uri="{FF2B5EF4-FFF2-40B4-BE49-F238E27FC236}">
                <a16:creationId xmlns:a16="http://schemas.microsoft.com/office/drawing/2014/main" id="{F252435E-9BBF-FA8C-D8A3-962113C9B44C}"/>
              </a:ext>
            </a:extLst>
          </p:cNvPr>
          <p:cNvSpPr>
            <a:spLocks noGrp="1"/>
          </p:cNvSpPr>
          <p:nvPr>
            <p:ph type="body" sz="quarter" idx="13"/>
          </p:nvPr>
        </p:nvSpPr>
        <p:spPr/>
        <p:txBody>
          <a:bodyPr/>
          <a:lstStyle/>
          <a:p>
            <a:r>
              <a:rPr lang="en-US" dirty="0"/>
              <a:t>Unclassified</a:t>
            </a:r>
          </a:p>
        </p:txBody>
      </p:sp>
      <p:sp>
        <p:nvSpPr>
          <p:cNvPr id="28" name="Text Box 2">
            <a:extLst>
              <a:ext uri="{FF2B5EF4-FFF2-40B4-BE49-F238E27FC236}">
                <a16:creationId xmlns:a16="http://schemas.microsoft.com/office/drawing/2014/main" id="{71A2B204-7568-AD5E-19DF-8810F236535A}"/>
              </a:ext>
            </a:extLst>
          </p:cNvPr>
          <p:cNvSpPr txBox="1">
            <a:spLocks noGrp="1" noChangeArrowheads="1"/>
          </p:cNvSpPr>
          <p:nvPr>
            <p:ph idx="1"/>
          </p:nvPr>
        </p:nvSpPr>
        <p:spPr bwMode="auto">
          <a:xfrm>
            <a:off x="490179" y="2143783"/>
            <a:ext cx="4179475" cy="825624"/>
          </a:xfrm>
          <a:prstGeom prst="rect">
            <a:avLst/>
          </a:prstGeom>
          <a:solidFill>
            <a:schemeClr val="accent1">
              <a:lumMod val="20000"/>
              <a:lumOff val="80000"/>
            </a:schemeClr>
          </a:solidFill>
          <a:ln w="9525">
            <a:solidFill>
              <a:srgbClr val="000000"/>
            </a:solidFill>
            <a:miter lim="800000"/>
            <a:headEnd/>
            <a:tailEnd/>
          </a:ln>
        </p:spPr>
        <p:txBody>
          <a:bodyPr rot="0" vert="horz" wrap="square" lIns="91440" tIns="45720" rIns="91440" bIns="45720" anchor="ctr" anchorCtr="0">
            <a:noAutofit/>
          </a:bodyPr>
          <a:lstStyle/>
          <a:p>
            <a:pPr marL="0" marR="0">
              <a:lnSpc>
                <a:spcPct val="107000"/>
              </a:lnSpc>
              <a:spcBef>
                <a:spcPts val="0"/>
              </a:spcBef>
              <a:spcAft>
                <a:spcPts val="800"/>
              </a:spcAft>
            </a:pPr>
            <a:r>
              <a:rPr lang="en-US" sz="1100" dirty="0">
                <a:effectLst/>
                <a:ea typeface="Calibri" panose="020F0502020204030204" pitchFamily="34" charset="0"/>
              </a:rPr>
              <a:t>FBI Definition:  The violation of laws or ordinances prohibiting the manufacturing, publishing, sale, purchase, or possession of sexually explicit material, i.e., literature, photographs, etc.</a:t>
            </a:r>
          </a:p>
        </p:txBody>
      </p:sp>
      <p:pic>
        <p:nvPicPr>
          <p:cNvPr id="41" name="Picture 40">
            <a:extLst>
              <a:ext uri="{FF2B5EF4-FFF2-40B4-BE49-F238E27FC236}">
                <a16:creationId xmlns:a16="http://schemas.microsoft.com/office/drawing/2014/main" id="{C1D39F9E-0FF1-083F-3C6E-D735014EE678}"/>
              </a:ext>
            </a:extLst>
          </p:cNvPr>
          <p:cNvPicPr>
            <a:picLocks noChangeAspect="1"/>
          </p:cNvPicPr>
          <p:nvPr/>
        </p:nvPicPr>
        <p:blipFill>
          <a:blip r:embed="rId2"/>
          <a:stretch>
            <a:fillRect/>
          </a:stretch>
        </p:blipFill>
        <p:spPr>
          <a:xfrm>
            <a:off x="718344" y="3007437"/>
            <a:ext cx="3587325" cy="2682804"/>
          </a:xfrm>
          <a:prstGeom prst="rect">
            <a:avLst/>
          </a:prstGeom>
        </p:spPr>
      </p:pic>
      <p:pic>
        <p:nvPicPr>
          <p:cNvPr id="42" name="Picture 41">
            <a:extLst>
              <a:ext uri="{FF2B5EF4-FFF2-40B4-BE49-F238E27FC236}">
                <a16:creationId xmlns:a16="http://schemas.microsoft.com/office/drawing/2014/main" id="{CE0FFE6A-ECF2-999B-762E-044BF96A2D83}"/>
              </a:ext>
            </a:extLst>
          </p:cNvPr>
          <p:cNvPicPr>
            <a:picLocks noChangeAspect="1"/>
          </p:cNvPicPr>
          <p:nvPr/>
        </p:nvPicPr>
        <p:blipFill>
          <a:blip r:embed="rId3"/>
          <a:stretch>
            <a:fillRect/>
          </a:stretch>
        </p:blipFill>
        <p:spPr>
          <a:xfrm>
            <a:off x="4970911" y="1695290"/>
            <a:ext cx="3682910" cy="3994951"/>
          </a:xfrm>
          <a:prstGeom prst="rect">
            <a:avLst/>
          </a:prstGeom>
        </p:spPr>
      </p:pic>
      <p:sp>
        <p:nvSpPr>
          <p:cNvPr id="43" name="TextBox 42">
            <a:extLst>
              <a:ext uri="{FF2B5EF4-FFF2-40B4-BE49-F238E27FC236}">
                <a16:creationId xmlns:a16="http://schemas.microsoft.com/office/drawing/2014/main" id="{D3BE0D4B-F179-B9BF-DBEC-9E9A41E7F670}"/>
              </a:ext>
            </a:extLst>
          </p:cNvPr>
          <p:cNvSpPr txBox="1"/>
          <p:nvPr/>
        </p:nvSpPr>
        <p:spPr>
          <a:xfrm>
            <a:off x="718344" y="1695290"/>
            <a:ext cx="3682910" cy="375552"/>
          </a:xfrm>
          <a:prstGeom prst="rect">
            <a:avLst/>
          </a:prstGeom>
          <a:noFill/>
        </p:spPr>
        <p:txBody>
          <a:bodyPr wrap="square">
            <a:spAutoFit/>
          </a:bodyPr>
          <a:lstStyle/>
          <a:p>
            <a:pPr marL="0" marR="0" algn="ctr">
              <a:lnSpc>
                <a:spcPct val="107000"/>
              </a:lnSpc>
              <a:spcBef>
                <a:spcPts val="0"/>
              </a:spcBef>
              <a:spcAft>
                <a:spcPts val="800"/>
              </a:spcAft>
            </a:pPr>
            <a:r>
              <a:rPr lang="en-US" sz="1800" b="1" dirty="0">
                <a:effectLst/>
                <a:latin typeface="Arial" panose="020B0604020202020204" pitchFamily="34" charset="0"/>
                <a:ea typeface="Calibri" panose="020F0502020204030204" pitchFamily="34" charset="0"/>
                <a:cs typeface="Arial" panose="020B0604020202020204" pitchFamily="34" charset="0"/>
              </a:rPr>
              <a:t>Pornography/Obscene Material</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392054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13EA051-23B6-DDD5-A540-433ED984733B}"/>
              </a:ext>
            </a:extLst>
          </p:cNvPr>
          <p:cNvSpPr>
            <a:spLocks noGrp="1"/>
          </p:cNvSpPr>
          <p:nvPr>
            <p:ph type="body" sz="quarter" idx="13"/>
          </p:nvPr>
        </p:nvSpPr>
        <p:spPr/>
        <p:txBody>
          <a:bodyPr/>
          <a:lstStyle/>
          <a:p>
            <a:r>
              <a:rPr lang="en-US" dirty="0"/>
              <a:t>Unclassified</a:t>
            </a:r>
          </a:p>
        </p:txBody>
      </p:sp>
      <p:pic>
        <p:nvPicPr>
          <p:cNvPr id="5" name="Picture 4" descr="FBI Uniform Crime Reporting National Incident-Based Reporting System (NIBRS) logo banner">
            <a:extLst>
              <a:ext uri="{FF2B5EF4-FFF2-40B4-BE49-F238E27FC236}">
                <a16:creationId xmlns:a16="http://schemas.microsoft.com/office/drawing/2014/main" id="{092C1D0F-BFC7-FE2F-32CE-5B009EAB1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76" y="483367"/>
            <a:ext cx="3608244" cy="954603"/>
          </a:xfrm>
          <a:prstGeom prst="rect">
            <a:avLst/>
          </a:prstGeom>
          <a:effectLst/>
        </p:spPr>
      </p:pic>
      <p:sp>
        <p:nvSpPr>
          <p:cNvPr id="10" name="TextBox 9">
            <a:extLst>
              <a:ext uri="{FF2B5EF4-FFF2-40B4-BE49-F238E27FC236}">
                <a16:creationId xmlns:a16="http://schemas.microsoft.com/office/drawing/2014/main" id="{CD177CA5-0C8A-EF00-AE67-F9227FC1B2E6}"/>
              </a:ext>
            </a:extLst>
          </p:cNvPr>
          <p:cNvSpPr txBox="1"/>
          <p:nvPr/>
        </p:nvSpPr>
        <p:spPr>
          <a:xfrm>
            <a:off x="4214812" y="2971800"/>
            <a:ext cx="914400" cy="914400"/>
          </a:xfrm>
          <a:prstGeom prst="rect">
            <a:avLst/>
          </a:prstGeom>
        </p:spPr>
        <p:txBody>
          <a:bodyPr wrap="square" rtlCol="0">
            <a:noAutofit/>
          </a:bodyPr>
          <a:lstStyle/>
          <a:p>
            <a:pPr algn="l"/>
            <a:endParaRPr lang="en-US" dirty="0"/>
          </a:p>
        </p:txBody>
      </p:sp>
      <p:sp>
        <p:nvSpPr>
          <p:cNvPr id="6" name="Title 5">
            <a:extLst>
              <a:ext uri="{FF2B5EF4-FFF2-40B4-BE49-F238E27FC236}">
                <a16:creationId xmlns:a16="http://schemas.microsoft.com/office/drawing/2014/main" id="{6CB03DF8-859E-5B58-CC6B-F7B57F4ECD49}"/>
              </a:ext>
            </a:extLst>
          </p:cNvPr>
          <p:cNvSpPr>
            <a:spLocks noGrp="1"/>
          </p:cNvSpPr>
          <p:nvPr>
            <p:ph type="title"/>
          </p:nvPr>
        </p:nvSpPr>
        <p:spPr>
          <a:xfrm>
            <a:off x="4214812" y="633047"/>
            <a:ext cx="4706766" cy="633046"/>
          </a:xfrm>
        </p:spPr>
        <p:txBody>
          <a:bodyPr>
            <a:noAutofit/>
          </a:bodyPr>
          <a:lstStyle/>
          <a:p>
            <a:r>
              <a:rPr lang="en-US" sz="2400" b="1" dirty="0">
                <a:solidFill>
                  <a:schemeClr val="tx1"/>
                </a:solidFill>
                <a:cs typeface="Calibri Light"/>
              </a:rPr>
              <a:t>NIBRS Data can be found here:</a:t>
            </a:r>
            <a:endParaRPr lang="en-US" sz="2400" b="1" dirty="0">
              <a:solidFill>
                <a:schemeClr val="tx1"/>
              </a:solidFill>
            </a:endParaRPr>
          </a:p>
        </p:txBody>
      </p:sp>
      <p:grpSp>
        <p:nvGrpSpPr>
          <p:cNvPr id="7" name="Group 6">
            <a:extLst>
              <a:ext uri="{FF2B5EF4-FFF2-40B4-BE49-F238E27FC236}">
                <a16:creationId xmlns:a16="http://schemas.microsoft.com/office/drawing/2014/main" id="{0F48DE31-4FAD-10B2-86D1-4EE7F947A26D}"/>
              </a:ext>
            </a:extLst>
          </p:cNvPr>
          <p:cNvGrpSpPr/>
          <p:nvPr/>
        </p:nvGrpSpPr>
        <p:grpSpPr>
          <a:xfrm>
            <a:off x="3320879" y="1820038"/>
            <a:ext cx="5306832" cy="4249797"/>
            <a:chOff x="6930297" y="1100687"/>
            <a:chExt cx="5694182" cy="5779108"/>
          </a:xfrm>
        </p:grpSpPr>
        <p:pic>
          <p:nvPicPr>
            <p:cNvPr id="8" name="Picture 7">
              <a:extLst>
                <a:ext uri="{FF2B5EF4-FFF2-40B4-BE49-F238E27FC236}">
                  <a16:creationId xmlns:a16="http://schemas.microsoft.com/office/drawing/2014/main" id="{E867CCBC-EE40-49E9-5F85-EB306892C8F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58" r="1939"/>
            <a:stretch/>
          </p:blipFill>
          <p:spPr bwMode="auto">
            <a:xfrm>
              <a:off x="6930297" y="1250131"/>
              <a:ext cx="4332010" cy="456125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8D57D67-BC8E-3E78-B216-537383B9DC9F}"/>
                </a:ext>
              </a:extLst>
            </p:cNvPr>
            <p:cNvPicPr>
              <a:picLocks noChangeAspect="1"/>
            </p:cNvPicPr>
            <p:nvPr/>
          </p:nvPicPr>
          <p:blipFill rotWithShape="1">
            <a:blip r:embed="rId5"/>
            <a:srcRect l="1099" t="6161" r="5541" b="2650"/>
            <a:stretch/>
          </p:blipFill>
          <p:spPr>
            <a:xfrm>
              <a:off x="10269031" y="1100687"/>
              <a:ext cx="2355448" cy="2776379"/>
            </a:xfrm>
            <a:prstGeom prst="rect">
              <a:avLst/>
            </a:prstGeom>
            <a:ln>
              <a:solidFill>
                <a:schemeClr val="accent1"/>
              </a:solidFill>
            </a:ln>
          </p:spPr>
        </p:pic>
        <p:pic>
          <p:nvPicPr>
            <p:cNvPr id="12" name="Picture 11">
              <a:extLst>
                <a:ext uri="{FF2B5EF4-FFF2-40B4-BE49-F238E27FC236}">
                  <a16:creationId xmlns:a16="http://schemas.microsoft.com/office/drawing/2014/main" id="{79D7F745-4FB2-5D7C-7EE0-E88BAED6BC63}"/>
                </a:ext>
              </a:extLst>
            </p:cNvPr>
            <p:cNvPicPr>
              <a:picLocks noChangeAspect="1"/>
            </p:cNvPicPr>
            <p:nvPr/>
          </p:nvPicPr>
          <p:blipFill rotWithShape="1">
            <a:blip r:embed="rId6"/>
            <a:srcRect l="36723" t="14484" r="19672" b="10870"/>
            <a:stretch/>
          </p:blipFill>
          <p:spPr>
            <a:xfrm>
              <a:off x="9274360" y="3737007"/>
              <a:ext cx="3144833" cy="3142788"/>
            </a:xfrm>
            <a:prstGeom prst="rect">
              <a:avLst/>
            </a:prstGeom>
            <a:ln>
              <a:solidFill>
                <a:schemeClr val="accent1"/>
              </a:solidFill>
            </a:ln>
          </p:spPr>
        </p:pic>
      </p:grpSp>
      <p:pic>
        <p:nvPicPr>
          <p:cNvPr id="13" name="Picture 12">
            <a:extLst>
              <a:ext uri="{FF2B5EF4-FFF2-40B4-BE49-F238E27FC236}">
                <a16:creationId xmlns:a16="http://schemas.microsoft.com/office/drawing/2014/main" id="{A8A74F66-2674-B6CD-56DA-93B6ED5D07F8}"/>
              </a:ext>
            </a:extLst>
          </p:cNvPr>
          <p:cNvPicPr>
            <a:picLocks noChangeAspect="1"/>
          </p:cNvPicPr>
          <p:nvPr/>
        </p:nvPicPr>
        <p:blipFill>
          <a:blip r:embed="rId7"/>
          <a:stretch>
            <a:fillRect/>
          </a:stretch>
        </p:blipFill>
        <p:spPr>
          <a:xfrm>
            <a:off x="828084" y="3209495"/>
            <a:ext cx="3230696" cy="1804632"/>
          </a:xfrm>
          <a:prstGeom prst="rect">
            <a:avLst/>
          </a:prstGeom>
        </p:spPr>
      </p:pic>
      <p:pic>
        <p:nvPicPr>
          <p:cNvPr id="14" name="Picture 13">
            <a:extLst>
              <a:ext uri="{FF2B5EF4-FFF2-40B4-BE49-F238E27FC236}">
                <a16:creationId xmlns:a16="http://schemas.microsoft.com/office/drawing/2014/main" id="{181E37B0-53BB-6484-5E89-28A5EA1B8ECC}"/>
              </a:ext>
            </a:extLst>
          </p:cNvPr>
          <p:cNvPicPr>
            <a:picLocks noChangeAspect="1"/>
          </p:cNvPicPr>
          <p:nvPr/>
        </p:nvPicPr>
        <p:blipFill rotWithShape="1">
          <a:blip r:embed="rId8"/>
          <a:srcRect l="271" t="14435" r="55609" b="20248"/>
          <a:stretch/>
        </p:blipFill>
        <p:spPr>
          <a:xfrm>
            <a:off x="1009040" y="2921085"/>
            <a:ext cx="2868787" cy="257581"/>
          </a:xfrm>
          <a:prstGeom prst="rect">
            <a:avLst/>
          </a:prstGeom>
        </p:spPr>
      </p:pic>
      <p:sp>
        <p:nvSpPr>
          <p:cNvPr id="16" name="TextBox 15">
            <a:extLst>
              <a:ext uri="{FF2B5EF4-FFF2-40B4-BE49-F238E27FC236}">
                <a16:creationId xmlns:a16="http://schemas.microsoft.com/office/drawing/2014/main" id="{6361B90B-D844-B8F8-E8A5-A0F3AAD1C7F4}"/>
              </a:ext>
            </a:extLst>
          </p:cNvPr>
          <p:cNvSpPr txBox="1"/>
          <p:nvPr/>
        </p:nvSpPr>
        <p:spPr>
          <a:xfrm>
            <a:off x="828084" y="1708220"/>
            <a:ext cx="2376173" cy="736099"/>
          </a:xfrm>
          <a:prstGeom prst="rect">
            <a:avLst/>
          </a:prstGeom>
          <a:noFill/>
        </p:spPr>
        <p:txBody>
          <a:bodyPr wrap="square">
            <a:spAutoFit/>
          </a:bodyPr>
          <a:lstStyle/>
          <a:p>
            <a:pPr algn="ctr">
              <a:spcBef>
                <a:spcPts val="0"/>
              </a:spcBef>
              <a:spcAft>
                <a:spcPts val="675"/>
              </a:spcAft>
            </a:pPr>
            <a:r>
              <a:rPr lang="en-US" sz="1800" i="1" dirty="0"/>
              <a:t>Crime Data Explorer</a:t>
            </a:r>
          </a:p>
          <a:p>
            <a:pPr algn="ctr">
              <a:spcBef>
                <a:spcPts val="0"/>
              </a:spcBef>
              <a:spcAft>
                <a:spcPts val="675"/>
              </a:spcAft>
            </a:pPr>
            <a:r>
              <a:rPr lang="en-US" sz="1800" i="1" dirty="0">
                <a:solidFill>
                  <a:schemeClr val="accent1"/>
                </a:solidFill>
              </a:rPr>
              <a:t>www.fbi.gov/cde</a:t>
            </a:r>
            <a:endParaRPr lang="en-US" dirty="0"/>
          </a:p>
        </p:txBody>
      </p:sp>
    </p:spTree>
    <p:extLst>
      <p:ext uri="{BB962C8B-B14F-4D97-AF65-F5344CB8AC3E}">
        <p14:creationId xmlns:p14="http://schemas.microsoft.com/office/powerpoint/2010/main" val="29036090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13EA051-23B6-DDD5-A540-433ED984733B}"/>
              </a:ext>
            </a:extLst>
          </p:cNvPr>
          <p:cNvSpPr>
            <a:spLocks noGrp="1"/>
          </p:cNvSpPr>
          <p:nvPr>
            <p:ph type="body" sz="quarter" idx="13"/>
          </p:nvPr>
        </p:nvSpPr>
        <p:spPr/>
        <p:txBody>
          <a:bodyPr/>
          <a:lstStyle/>
          <a:p>
            <a:r>
              <a:rPr lang="en-US" dirty="0"/>
              <a:t>Unclassified</a:t>
            </a:r>
          </a:p>
        </p:txBody>
      </p:sp>
      <p:pic>
        <p:nvPicPr>
          <p:cNvPr id="5" name="Picture 4" descr="FBI Uniform Crime Reporting National Incident-Based Reporting System (NIBRS) logo banner">
            <a:extLst>
              <a:ext uri="{FF2B5EF4-FFF2-40B4-BE49-F238E27FC236}">
                <a16:creationId xmlns:a16="http://schemas.microsoft.com/office/drawing/2014/main" id="{092C1D0F-BFC7-FE2F-32CE-5B009EAB1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76" y="483367"/>
            <a:ext cx="3608244" cy="954603"/>
          </a:xfrm>
          <a:prstGeom prst="rect">
            <a:avLst/>
          </a:prstGeom>
          <a:effectLst/>
        </p:spPr>
      </p:pic>
      <p:sp>
        <p:nvSpPr>
          <p:cNvPr id="10" name="TextBox 9">
            <a:extLst>
              <a:ext uri="{FF2B5EF4-FFF2-40B4-BE49-F238E27FC236}">
                <a16:creationId xmlns:a16="http://schemas.microsoft.com/office/drawing/2014/main" id="{CD177CA5-0C8A-EF00-AE67-F9227FC1B2E6}"/>
              </a:ext>
            </a:extLst>
          </p:cNvPr>
          <p:cNvSpPr txBox="1"/>
          <p:nvPr/>
        </p:nvSpPr>
        <p:spPr>
          <a:xfrm>
            <a:off x="4214812" y="2971800"/>
            <a:ext cx="914400" cy="914400"/>
          </a:xfrm>
          <a:prstGeom prst="rect">
            <a:avLst/>
          </a:prstGeom>
        </p:spPr>
        <p:txBody>
          <a:bodyPr wrap="square" rtlCol="0">
            <a:noAutofit/>
          </a:bodyPr>
          <a:lstStyle/>
          <a:p>
            <a:pPr algn="l"/>
            <a:endParaRPr lang="en-US" dirty="0"/>
          </a:p>
        </p:txBody>
      </p:sp>
      <p:sp>
        <p:nvSpPr>
          <p:cNvPr id="6" name="Title 5">
            <a:extLst>
              <a:ext uri="{FF2B5EF4-FFF2-40B4-BE49-F238E27FC236}">
                <a16:creationId xmlns:a16="http://schemas.microsoft.com/office/drawing/2014/main" id="{6CB03DF8-859E-5B58-CC6B-F7B57F4ECD49}"/>
              </a:ext>
            </a:extLst>
          </p:cNvPr>
          <p:cNvSpPr>
            <a:spLocks noGrp="1"/>
          </p:cNvSpPr>
          <p:nvPr>
            <p:ph type="title"/>
          </p:nvPr>
        </p:nvSpPr>
        <p:spPr>
          <a:xfrm>
            <a:off x="4361934" y="633047"/>
            <a:ext cx="4360035" cy="633046"/>
          </a:xfrm>
        </p:spPr>
        <p:txBody>
          <a:bodyPr>
            <a:noAutofit/>
          </a:bodyPr>
          <a:lstStyle/>
          <a:p>
            <a:r>
              <a:rPr lang="en-US" sz="3200" b="1" dirty="0">
                <a:solidFill>
                  <a:schemeClr val="tx1"/>
                </a:solidFill>
                <a:cs typeface="Calibri Light"/>
              </a:rPr>
              <a:t>NIBRS Resources</a:t>
            </a:r>
            <a:endParaRPr lang="en-US" sz="3200" b="1" dirty="0">
              <a:solidFill>
                <a:schemeClr val="tx1"/>
              </a:solidFill>
            </a:endParaRPr>
          </a:p>
        </p:txBody>
      </p:sp>
      <p:sp>
        <p:nvSpPr>
          <p:cNvPr id="11" name="TextBox 10">
            <a:extLst>
              <a:ext uri="{FF2B5EF4-FFF2-40B4-BE49-F238E27FC236}">
                <a16:creationId xmlns:a16="http://schemas.microsoft.com/office/drawing/2014/main" id="{81EEE8A4-01C8-B314-6C46-94B54C2F8CB3}"/>
              </a:ext>
            </a:extLst>
          </p:cNvPr>
          <p:cNvSpPr txBox="1"/>
          <p:nvPr/>
        </p:nvSpPr>
        <p:spPr>
          <a:xfrm>
            <a:off x="0" y="1647829"/>
            <a:ext cx="8838693" cy="3842334"/>
          </a:xfrm>
          <a:prstGeom prst="rect">
            <a:avLst/>
          </a:prstGeom>
          <a:noFill/>
        </p:spPr>
        <p:txBody>
          <a:bodyPr wrap="square" lIns="91440" tIns="45720" rIns="91440" bIns="45720" anchor="t">
            <a:spAutoFit/>
          </a:bodyPr>
          <a:lstStyle/>
          <a:p>
            <a:pPr defTabSz="461963">
              <a:lnSpc>
                <a:spcPts val="2800"/>
              </a:lnSpc>
              <a:tabLst>
                <a:tab pos="461963" algn="l"/>
              </a:tabLst>
            </a:pPr>
            <a:r>
              <a:rPr lang="en-US" sz="16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TX Department of Public Safety		</a:t>
            </a:r>
            <a:r>
              <a:rPr lang="en-US" sz="1600" dirty="0">
                <a:latin typeface="Arial" panose="020B0604020202020204" pitchFamily="34" charset="0"/>
                <a:cs typeface="Arial" panose="020B0604020202020204" pitchFamily="34" charset="0"/>
              </a:rPr>
              <a:t>www.dps.texas.gov</a:t>
            </a:r>
          </a:p>
          <a:p>
            <a:pPr defTabSz="461963">
              <a:lnSpc>
                <a:spcPts val="2800"/>
              </a:lnSpc>
              <a:tabLst>
                <a:tab pos="461963" algn="l"/>
              </a:tabLst>
            </a:pPr>
            <a:r>
              <a:rPr lang="en-US" sz="1600" dirty="0">
                <a:latin typeface="Arial" panose="020B0604020202020204" pitchFamily="34" charset="0"/>
                <a:cs typeface="Arial" panose="020B0604020202020204" pitchFamily="34" charset="0"/>
              </a:rPr>
              <a:t>									</a:t>
            </a:r>
            <a:r>
              <a:rPr lang="sv-SE" sz="1600" dirty="0">
                <a:latin typeface="Arial" panose="020B0604020202020204" pitchFamily="34" charset="0"/>
                <a:cs typeface="Arial" panose="020B0604020202020204" pitchFamily="34" charset="0"/>
              </a:rPr>
              <a:t>https://txucr.nibrs.com/</a:t>
            </a:r>
          </a:p>
          <a:p>
            <a:pPr defTabSz="461963">
              <a:lnSpc>
                <a:spcPts val="2800"/>
              </a:lnSpc>
              <a:tabLst>
                <a:tab pos="461963" algn="l"/>
              </a:tabLst>
            </a:pPr>
            <a:r>
              <a:rPr lang="sv-SE" sz="1600" dirty="0">
                <a:latin typeface="Arial" panose="020B0604020202020204" pitchFamily="34" charset="0"/>
                <a:cs typeface="Arial" panose="020B0604020202020204" pitchFamily="34" charset="0"/>
              </a:rPr>
              <a:t>									https://www.dps.texas.gov/section/crime-records</a:t>
            </a:r>
          </a:p>
          <a:p>
            <a:pPr defTabSz="461963">
              <a:lnSpc>
                <a:spcPts val="2800"/>
              </a:lnSpc>
              <a:tabLst>
                <a:tab pos="461963" algn="l"/>
              </a:tabLst>
            </a:pPr>
            <a:endParaRPr lang="sv-SE" sz="1600" b="0" i="0" u="none" strike="noStrike" baseline="0" dirty="0">
              <a:solidFill>
                <a:srgbClr val="000000"/>
              </a:solidFill>
              <a:latin typeface="Calibri" panose="020F0502020204030204" pitchFamily="34" charset="0"/>
            </a:endParaRPr>
          </a:p>
          <a:p>
            <a:pPr defTabSz="461963">
              <a:tabLst>
                <a:tab pos="461963" algn="l"/>
              </a:tabLst>
            </a:pPr>
            <a:r>
              <a:rPr lang="en-US" sz="16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NIBRS Website:			  		</a:t>
            </a:r>
            <a:r>
              <a:rPr lang="en-US" sz="1600" dirty="0">
                <a:latin typeface="Arial" panose="020B0604020202020204" pitchFamily="34" charset="0"/>
                <a:cs typeface="Arial" panose="020B0604020202020204" pitchFamily="34" charset="0"/>
              </a:rPr>
              <a:t>https://www.fbi.gov/services/cjis/ucr/nibrs</a:t>
            </a:r>
          </a:p>
          <a:p>
            <a:pPr defTabSz="461963">
              <a:tabLst>
                <a:tab pos="461963" algn="l"/>
              </a:tabLst>
            </a:pPr>
            <a:endParaRPr lang="en-US" dirty="0">
              <a:latin typeface="Arial" panose="020B0604020202020204" pitchFamily="34" charset="0"/>
              <a:cs typeface="Arial" panose="020B0604020202020204" pitchFamily="34" charset="0"/>
            </a:endParaRPr>
          </a:p>
          <a:p>
            <a:pPr defTabSz="839788">
              <a:tabLst>
                <a:tab pos="461963" algn="l"/>
              </a:tabLst>
            </a:pPr>
            <a:r>
              <a:rPr lang="en-US" dirty="0">
                <a:latin typeface="Arial" panose="020B0604020202020204" pitchFamily="34" charset="0"/>
                <a:cs typeface="Arial" panose="020B0604020202020204" pitchFamily="34" charset="0"/>
              </a:rPr>
              <a:t>	NIBRS E-mail Address:		</a:t>
            </a:r>
            <a:r>
              <a:rPr lang="en-US" sz="1600" dirty="0">
                <a:latin typeface="Arial" panose="020B0604020202020204" pitchFamily="34" charset="0"/>
                <a:cs typeface="Arial" panose="020B0604020202020204" pitchFamily="34" charset="0"/>
              </a:rPr>
              <a:t>UCR-NIBRS@fbi.gov</a:t>
            </a:r>
          </a:p>
          <a:p>
            <a:pPr defTabSz="839788">
              <a:tabLst>
                <a:tab pos="461963" algn="l"/>
              </a:tabLst>
            </a:pPr>
            <a:endParaRPr lang="en-US" dirty="0">
              <a:latin typeface="Arial" panose="020B0604020202020204" pitchFamily="34" charset="0"/>
              <a:cs typeface="Arial" panose="020B0604020202020204" pitchFamily="34" charset="0"/>
            </a:endParaRPr>
          </a:p>
          <a:p>
            <a:pPr defTabSz="839788">
              <a:tabLst>
                <a:tab pos="461963" algn="l"/>
              </a:tabLst>
            </a:pPr>
            <a:r>
              <a:rPr lang="en-US" dirty="0">
                <a:latin typeface="Arial" panose="020B0604020202020204" pitchFamily="34" charset="0"/>
                <a:cs typeface="Arial" panose="020B0604020202020204" pitchFamily="34" charset="0"/>
              </a:rPr>
              <a:t>	NIBRS Training: 			</a:t>
            </a:r>
            <a:r>
              <a:rPr lang="en-US" sz="1600" dirty="0">
                <a:latin typeface="Arial" panose="020B0604020202020204" pitchFamily="34" charset="0"/>
                <a:cs typeface="Arial" panose="020B0604020202020204" pitchFamily="34" charset="0"/>
              </a:rPr>
              <a:t>888- 827-6427 or ucrtrainers@leo.gov</a:t>
            </a:r>
          </a:p>
          <a:p>
            <a:endParaRPr lang="en-US" sz="1600" b="1" dirty="0">
              <a:latin typeface="Times New Roman"/>
              <a:cs typeface="Times New Roman"/>
            </a:endParaRPr>
          </a:p>
          <a:p>
            <a:pPr>
              <a:lnSpc>
                <a:spcPts val="2800"/>
              </a:lnSpc>
            </a:pPr>
            <a:endParaRPr lang="en-US" dirty="0">
              <a:latin typeface="Times New Roman"/>
              <a:cs typeface="Times New Roman"/>
            </a:endParaRPr>
          </a:p>
          <a:p>
            <a:pPr>
              <a:lnSpc>
                <a:spcPts val="2800"/>
              </a:lnSpc>
            </a:pPr>
            <a:endParaRPr lang="en-US" sz="1800" dirty="0">
              <a:latin typeface="Times New Roman"/>
              <a:cs typeface="Times New Roman"/>
            </a:endParaRPr>
          </a:p>
        </p:txBody>
      </p:sp>
    </p:spTree>
    <p:extLst>
      <p:ext uri="{BB962C8B-B14F-4D97-AF65-F5344CB8AC3E}">
        <p14:creationId xmlns:p14="http://schemas.microsoft.com/office/powerpoint/2010/main" val="2815327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F4C3F-475B-7E71-708F-474B1994B3A8}"/>
              </a:ext>
            </a:extLst>
          </p:cNvPr>
          <p:cNvSpPr>
            <a:spLocks noGrp="1"/>
          </p:cNvSpPr>
          <p:nvPr>
            <p:ph type="title"/>
          </p:nvPr>
        </p:nvSpPr>
        <p:spPr>
          <a:xfrm>
            <a:off x="4305300" y="483367"/>
            <a:ext cx="4562475" cy="954603"/>
          </a:xfrm>
        </p:spPr>
        <p:txBody>
          <a:bodyPr>
            <a:normAutofit/>
          </a:bodyPr>
          <a:lstStyle/>
          <a:p>
            <a:r>
              <a:rPr lang="en-US" sz="2200" b="1" dirty="0">
                <a:solidFill>
                  <a:schemeClr val="tx1"/>
                </a:solidFill>
                <a:cs typeface="Arial" panose="020B0604020202020204" pitchFamily="34" charset="0"/>
              </a:rPr>
              <a:t>UCR Program Data Collections</a:t>
            </a:r>
            <a:endParaRPr lang="en-US" sz="2200" b="1" dirty="0">
              <a:solidFill>
                <a:schemeClr val="tx1"/>
              </a:solidFill>
            </a:endParaRPr>
          </a:p>
        </p:txBody>
      </p:sp>
      <p:sp>
        <p:nvSpPr>
          <p:cNvPr id="4" name="Text Placeholder 3">
            <a:extLst>
              <a:ext uri="{FF2B5EF4-FFF2-40B4-BE49-F238E27FC236}">
                <a16:creationId xmlns:a16="http://schemas.microsoft.com/office/drawing/2014/main" id="{013EA051-23B6-DDD5-A540-433ED984733B}"/>
              </a:ext>
            </a:extLst>
          </p:cNvPr>
          <p:cNvSpPr>
            <a:spLocks noGrp="1"/>
          </p:cNvSpPr>
          <p:nvPr>
            <p:ph type="body" sz="quarter" idx="13"/>
          </p:nvPr>
        </p:nvSpPr>
        <p:spPr/>
        <p:txBody>
          <a:bodyPr/>
          <a:lstStyle/>
          <a:p>
            <a:r>
              <a:rPr lang="en-US" dirty="0"/>
              <a:t>Unclassified</a:t>
            </a:r>
          </a:p>
        </p:txBody>
      </p:sp>
      <p:pic>
        <p:nvPicPr>
          <p:cNvPr id="5" name="Picture 4" descr="FBI Uniform Crime Reporting National Incident-Based Reporting System (NIBRS) logo banner">
            <a:extLst>
              <a:ext uri="{FF2B5EF4-FFF2-40B4-BE49-F238E27FC236}">
                <a16:creationId xmlns:a16="http://schemas.microsoft.com/office/drawing/2014/main" id="{092C1D0F-BFC7-FE2F-32CE-5B009EAB1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76" y="483367"/>
            <a:ext cx="3561674" cy="954603"/>
          </a:xfrm>
          <a:prstGeom prst="rect">
            <a:avLst/>
          </a:prstGeom>
          <a:effectLst/>
        </p:spPr>
      </p:pic>
      <p:sp>
        <p:nvSpPr>
          <p:cNvPr id="6" name="Text Placeholder 4">
            <a:extLst>
              <a:ext uri="{FF2B5EF4-FFF2-40B4-BE49-F238E27FC236}">
                <a16:creationId xmlns:a16="http://schemas.microsoft.com/office/drawing/2014/main" id="{DFB64412-6ED8-464E-6F7E-BF959049D186}"/>
              </a:ext>
            </a:extLst>
          </p:cNvPr>
          <p:cNvSpPr txBox="1">
            <a:spLocks/>
          </p:cNvSpPr>
          <p:nvPr/>
        </p:nvSpPr>
        <p:spPr>
          <a:xfrm>
            <a:off x="572176" y="1580513"/>
            <a:ext cx="3250190" cy="9546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latin typeface="Arial" panose="020B0604020202020204" pitchFamily="34" charset="0"/>
                <a:cs typeface="Arial" panose="020B0604020202020204" pitchFamily="34" charset="0"/>
              </a:rPr>
              <a:t>Crime Data</a:t>
            </a:r>
          </a:p>
        </p:txBody>
      </p:sp>
      <p:sp>
        <p:nvSpPr>
          <p:cNvPr id="8" name="Text Placeholder 6">
            <a:extLst>
              <a:ext uri="{FF2B5EF4-FFF2-40B4-BE49-F238E27FC236}">
                <a16:creationId xmlns:a16="http://schemas.microsoft.com/office/drawing/2014/main" id="{795532EB-5444-809D-B7A6-E35523F590CD}"/>
              </a:ext>
            </a:extLst>
          </p:cNvPr>
          <p:cNvSpPr txBox="1">
            <a:spLocks/>
          </p:cNvSpPr>
          <p:nvPr/>
        </p:nvSpPr>
        <p:spPr>
          <a:xfrm>
            <a:off x="3996537" y="1580513"/>
            <a:ext cx="5302220" cy="9882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latin typeface="Arial" panose="020B0604020202020204" pitchFamily="34" charset="0"/>
                <a:cs typeface="Arial" panose="020B0604020202020204" pitchFamily="34" charset="0"/>
              </a:rPr>
              <a:t>Law Enforcement Data</a:t>
            </a:r>
          </a:p>
        </p:txBody>
      </p:sp>
      <p:sp>
        <p:nvSpPr>
          <p:cNvPr id="10" name="TextBox 9">
            <a:extLst>
              <a:ext uri="{FF2B5EF4-FFF2-40B4-BE49-F238E27FC236}">
                <a16:creationId xmlns:a16="http://schemas.microsoft.com/office/drawing/2014/main" id="{CD177CA5-0C8A-EF00-AE67-F9227FC1B2E6}"/>
              </a:ext>
            </a:extLst>
          </p:cNvPr>
          <p:cNvSpPr txBox="1"/>
          <p:nvPr/>
        </p:nvSpPr>
        <p:spPr>
          <a:xfrm>
            <a:off x="4214812" y="2971800"/>
            <a:ext cx="914400" cy="914400"/>
          </a:xfrm>
          <a:prstGeom prst="rect">
            <a:avLst/>
          </a:prstGeom>
        </p:spPr>
        <p:txBody>
          <a:bodyPr wrap="square" rtlCol="0">
            <a:noAutofit/>
          </a:bodyPr>
          <a:lstStyle/>
          <a:p>
            <a:pPr algn="l"/>
            <a:endParaRPr lang="en-US" dirty="0"/>
          </a:p>
        </p:txBody>
      </p:sp>
      <p:sp>
        <p:nvSpPr>
          <p:cNvPr id="12" name="TextBox 11">
            <a:extLst>
              <a:ext uri="{FF2B5EF4-FFF2-40B4-BE49-F238E27FC236}">
                <a16:creationId xmlns:a16="http://schemas.microsoft.com/office/drawing/2014/main" id="{740BB1D1-FD2A-97C7-7421-A128683029C4}"/>
              </a:ext>
            </a:extLst>
          </p:cNvPr>
          <p:cNvSpPr txBox="1"/>
          <p:nvPr/>
        </p:nvSpPr>
        <p:spPr>
          <a:xfrm>
            <a:off x="244080" y="5643417"/>
            <a:ext cx="3267074" cy="176359"/>
          </a:xfrm>
          <a:prstGeom prst="rect">
            <a:avLst/>
          </a:prstGeom>
        </p:spPr>
        <p:txBody>
          <a:bodyPr wrap="square" rtlCol="0">
            <a:noAutofit/>
          </a:bodyPr>
          <a:lstStyle/>
          <a:p>
            <a:pPr algn="l"/>
            <a:r>
              <a:rPr lang="en-US" dirty="0"/>
              <a:t>*</a:t>
            </a:r>
            <a:r>
              <a:rPr lang="en-US" sz="1200" dirty="0"/>
              <a:t>These collections will launch in 2024.</a:t>
            </a:r>
          </a:p>
        </p:txBody>
      </p:sp>
      <p:sp>
        <p:nvSpPr>
          <p:cNvPr id="3" name="Content Placeholder 5">
            <a:extLst>
              <a:ext uri="{FF2B5EF4-FFF2-40B4-BE49-F238E27FC236}">
                <a16:creationId xmlns:a16="http://schemas.microsoft.com/office/drawing/2014/main" id="{A3F95D54-A627-5A1D-655F-0332ADA76A8C}"/>
              </a:ext>
            </a:extLst>
          </p:cNvPr>
          <p:cNvSpPr txBox="1">
            <a:spLocks/>
          </p:cNvSpPr>
          <p:nvPr/>
        </p:nvSpPr>
        <p:spPr>
          <a:xfrm>
            <a:off x="293882" y="1999622"/>
            <a:ext cx="4051693" cy="3820155"/>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Arial" panose="020B0604020202020204" pitchFamily="34" charset="0"/>
                <a:cs typeface="Arial" panose="020B0604020202020204" pitchFamily="34" charset="0"/>
              </a:rPr>
              <a:t>NIBRS</a:t>
            </a:r>
          </a:p>
          <a:p>
            <a:pPr lvl="1">
              <a:spcBef>
                <a:spcPts val="600"/>
              </a:spcBef>
            </a:pPr>
            <a:r>
              <a:rPr lang="en-US" sz="1400" dirty="0">
                <a:latin typeface="Arial" panose="020B0604020202020204" pitchFamily="34" charset="0"/>
                <a:cs typeface="Arial" panose="020B0604020202020204" pitchFamily="34" charset="0"/>
              </a:rPr>
              <a:t>Provides incident-based details on victims, offenders, arrestees, and property data for each crime occurrence</a:t>
            </a:r>
          </a:p>
          <a:p>
            <a:pPr marL="0" indent="0">
              <a:buNone/>
            </a:pPr>
            <a:r>
              <a:rPr lang="en-US" sz="1600" dirty="0">
                <a:latin typeface="Arial" panose="020B0604020202020204" pitchFamily="34" charset="0"/>
                <a:cs typeface="Arial" panose="020B0604020202020204" pitchFamily="34" charset="0"/>
              </a:rPr>
              <a:t>Hate Crime</a:t>
            </a:r>
          </a:p>
          <a:p>
            <a:pPr lvl="1"/>
            <a:r>
              <a:rPr lang="en-US" sz="1400" dirty="0">
                <a:latin typeface="Arial" panose="020B0604020202020204" pitchFamily="34" charset="0"/>
                <a:cs typeface="Arial" panose="020B0604020202020204" pitchFamily="34" charset="0"/>
              </a:rPr>
              <a:t>Derived from NIBRS</a:t>
            </a:r>
          </a:p>
          <a:p>
            <a:pPr lvl="1">
              <a:spcBef>
                <a:spcPts val="600"/>
              </a:spcBef>
            </a:pPr>
            <a:r>
              <a:rPr lang="en-US" sz="1400" dirty="0">
                <a:latin typeface="Arial" panose="020B0604020202020204" pitchFamily="34" charset="0"/>
                <a:cs typeface="Arial" panose="020B0604020202020204" pitchFamily="34" charset="0"/>
              </a:rPr>
              <a:t>Criminal offenses motivated, in whole or in part, by the offender’s biases</a:t>
            </a:r>
          </a:p>
          <a:p>
            <a:pPr marL="0" indent="0">
              <a:buNone/>
            </a:pPr>
            <a:r>
              <a:rPr lang="en-US" sz="1600" dirty="0">
                <a:latin typeface="Arial" panose="020B0604020202020204" pitchFamily="34" charset="0"/>
                <a:cs typeface="Arial" panose="020B0604020202020204" pitchFamily="34" charset="0"/>
              </a:rPr>
              <a:t>Lawful Access*</a:t>
            </a:r>
            <a:endParaRPr lang="en-US" sz="1600" dirty="0">
              <a:latin typeface="Arial" panose="020B0604020202020204" pitchFamily="34" charset="0"/>
              <a:ea typeface="Calibri"/>
              <a:cs typeface="Arial" panose="020B0604020202020204" pitchFamily="34" charset="0"/>
            </a:endParaRPr>
          </a:p>
          <a:p>
            <a:pPr lvl="1">
              <a:spcBef>
                <a:spcPts val="600"/>
              </a:spcBef>
            </a:pPr>
            <a:r>
              <a:rPr lang="en-US" sz="1400" dirty="0">
                <a:latin typeface="Arial" panose="020B0604020202020204" pitchFamily="34" charset="0"/>
                <a:cs typeface="Arial" panose="020B0604020202020204" pitchFamily="34" charset="0"/>
              </a:rPr>
              <a:t>Provides insight into the impact encryption has on law enforcement investigations</a:t>
            </a:r>
          </a:p>
        </p:txBody>
      </p:sp>
      <p:sp>
        <p:nvSpPr>
          <p:cNvPr id="11" name="Content Placeholder 7">
            <a:extLst>
              <a:ext uri="{FF2B5EF4-FFF2-40B4-BE49-F238E27FC236}">
                <a16:creationId xmlns:a16="http://schemas.microsoft.com/office/drawing/2014/main" id="{C0BA8F6B-4998-6116-90DD-4BFA2F8CBB72}"/>
              </a:ext>
            </a:extLst>
          </p:cNvPr>
          <p:cNvSpPr txBox="1">
            <a:spLocks/>
          </p:cNvSpPr>
          <p:nvPr/>
        </p:nvSpPr>
        <p:spPr>
          <a:xfrm>
            <a:off x="4395377" y="2080009"/>
            <a:ext cx="4504540" cy="4059534"/>
          </a:xfrm>
          <a:prstGeom prst="rect">
            <a:avLst/>
          </a:prstGeom>
        </p:spPr>
        <p:txBody>
          <a:bodyPr lIns="91440" tIns="45720" rIns="91440" bIns="45720" anchor="t">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Font typeface="Arial" panose="020B0604020202020204" pitchFamily="34" charset="0"/>
              <a:buNone/>
            </a:pPr>
            <a:r>
              <a:rPr lang="en-US" sz="2900" dirty="0">
                <a:latin typeface="Arial" panose="020B0604020202020204" pitchFamily="34" charset="0"/>
                <a:cs typeface="Arial" panose="020B0604020202020204" pitchFamily="34" charset="0"/>
              </a:rPr>
              <a:t>LEOKA</a:t>
            </a:r>
          </a:p>
          <a:p>
            <a:pPr lvl="1">
              <a:lnSpc>
                <a:spcPct val="110000"/>
              </a:lnSpc>
              <a:spcBef>
                <a:spcPts val="600"/>
              </a:spcBef>
            </a:pPr>
            <a:r>
              <a:rPr lang="en-US" sz="2500" dirty="0">
                <a:latin typeface="Arial" panose="020B0604020202020204" pitchFamily="34" charset="0"/>
                <a:cs typeface="Arial" panose="020B0604020202020204" pitchFamily="34" charset="0"/>
              </a:rPr>
              <a:t>Provides data on officers who were killed – feloniously or accidentally – and assaulted</a:t>
            </a:r>
          </a:p>
          <a:p>
            <a:pPr marL="457200" lvl="1" indent="0">
              <a:lnSpc>
                <a:spcPct val="110000"/>
              </a:lnSpc>
              <a:spcBef>
                <a:spcPts val="600"/>
              </a:spcBef>
              <a:buNone/>
            </a:pPr>
            <a:endParaRPr lang="en-US" sz="600" dirty="0">
              <a:latin typeface="Arial" panose="020B0604020202020204" pitchFamily="34" charset="0"/>
              <a:cs typeface="Arial" panose="020B0604020202020204" pitchFamily="34" charset="0"/>
            </a:endParaRPr>
          </a:p>
          <a:p>
            <a:pPr marL="0" indent="0">
              <a:lnSpc>
                <a:spcPct val="70000"/>
              </a:lnSpc>
              <a:buFont typeface="Arial" panose="020B0604020202020204" pitchFamily="34" charset="0"/>
              <a:buNone/>
            </a:pPr>
            <a:r>
              <a:rPr lang="en-US" sz="2900" dirty="0">
                <a:latin typeface="Arial" panose="020B0604020202020204" pitchFamily="34" charset="0"/>
                <a:cs typeface="Arial" panose="020B0604020202020204" pitchFamily="34" charset="0"/>
              </a:rPr>
              <a:t>Use-of-Force</a:t>
            </a:r>
          </a:p>
          <a:p>
            <a:pPr lvl="1">
              <a:lnSpc>
                <a:spcPct val="110000"/>
              </a:lnSpc>
            </a:pPr>
            <a:r>
              <a:rPr lang="en-US" sz="2500" dirty="0">
                <a:latin typeface="Arial" panose="020B0604020202020204" pitchFamily="34" charset="0"/>
                <a:cs typeface="Arial" panose="020B0604020202020204" pitchFamily="34" charset="0"/>
              </a:rPr>
              <a:t>Offers insight into incidents of police uses of force</a:t>
            </a:r>
          </a:p>
          <a:p>
            <a:pPr marL="457200" lvl="1" indent="0">
              <a:lnSpc>
                <a:spcPct val="110000"/>
              </a:lnSpc>
              <a:buNone/>
            </a:pPr>
            <a:endParaRPr lang="en-US" sz="1100" dirty="0">
              <a:latin typeface="Arial" panose="020B0604020202020204" pitchFamily="34" charset="0"/>
              <a:cs typeface="Arial" panose="020B0604020202020204" pitchFamily="34" charset="0"/>
            </a:endParaRPr>
          </a:p>
          <a:p>
            <a:pPr marL="0" indent="0">
              <a:lnSpc>
                <a:spcPct val="70000"/>
              </a:lnSpc>
              <a:buFont typeface="Arial" panose="020B0604020202020204" pitchFamily="34" charset="0"/>
              <a:buNone/>
            </a:pPr>
            <a:r>
              <a:rPr lang="en-US" sz="2900" dirty="0">
                <a:latin typeface="Arial" panose="020B0604020202020204" pitchFamily="34" charset="0"/>
                <a:cs typeface="Arial" panose="020B0604020202020204" pitchFamily="34" charset="0"/>
              </a:rPr>
              <a:t>Law Enforcement Suicide Data Collection</a:t>
            </a:r>
          </a:p>
          <a:p>
            <a:pPr lvl="1">
              <a:lnSpc>
                <a:spcPct val="110000"/>
              </a:lnSpc>
            </a:pPr>
            <a:r>
              <a:rPr lang="en-US" sz="2500" dirty="0">
                <a:latin typeface="Arial" panose="020B0604020202020204" pitchFamily="34" charset="0"/>
                <a:cs typeface="Arial" panose="020B0604020202020204" pitchFamily="34" charset="0"/>
              </a:rPr>
              <a:t>Provides a better understanding of factors related to law enforcement suicides</a:t>
            </a:r>
          </a:p>
          <a:p>
            <a:pPr marL="0" lvl="1" indent="0">
              <a:lnSpc>
                <a:spcPct val="70000"/>
              </a:lnSpc>
              <a:buNone/>
            </a:pPr>
            <a:endParaRPr lang="en-US" sz="2600" dirty="0">
              <a:latin typeface="Arial" panose="020B0604020202020204" pitchFamily="34" charset="0"/>
              <a:cs typeface="Arial" panose="020B0604020202020204" pitchFamily="34" charset="0"/>
            </a:endParaRPr>
          </a:p>
          <a:p>
            <a:pPr marL="0" lvl="1" indent="0">
              <a:lnSpc>
                <a:spcPct val="70000"/>
              </a:lnSpc>
              <a:buNone/>
            </a:pPr>
            <a:r>
              <a:rPr lang="en-US" sz="2900" dirty="0">
                <a:latin typeface="Arial" panose="020B0604020202020204" pitchFamily="34" charset="0"/>
                <a:cs typeface="Arial" panose="020B0604020202020204" pitchFamily="34" charset="0"/>
              </a:rPr>
              <a:t>Law Enforcement Employee Counts</a:t>
            </a:r>
          </a:p>
          <a:p>
            <a:pPr marL="682625" lvl="1" indent="-220663">
              <a:lnSpc>
                <a:spcPct val="110000"/>
              </a:lnSpc>
            </a:pPr>
            <a:r>
              <a:rPr lang="en-US" sz="2500" dirty="0">
                <a:latin typeface="Arial" panose="020B0604020202020204" pitchFamily="34" charset="0"/>
                <a:cs typeface="Arial" panose="020B0604020202020204" pitchFamily="34" charset="0"/>
              </a:rPr>
              <a:t>Provides annual sworn and civilian employee counts</a:t>
            </a:r>
          </a:p>
          <a:p>
            <a:pPr marL="0" lvl="1" indent="0">
              <a:lnSpc>
                <a:spcPct val="70000"/>
              </a:lnSpc>
              <a:buNone/>
            </a:pPr>
            <a:endParaRPr lang="en-US" sz="2600" dirty="0">
              <a:latin typeface="Arial" panose="020B0604020202020204" pitchFamily="34" charset="0"/>
              <a:cs typeface="Arial" panose="020B0604020202020204" pitchFamily="34" charset="0"/>
            </a:endParaRPr>
          </a:p>
          <a:p>
            <a:pPr marL="0" lvl="1" indent="0">
              <a:lnSpc>
                <a:spcPct val="70000"/>
              </a:lnSpc>
              <a:buNone/>
            </a:pPr>
            <a:r>
              <a:rPr lang="en-US" sz="2900" dirty="0">
                <a:latin typeface="Arial" panose="020B0604020202020204" pitchFamily="34" charset="0"/>
                <a:cs typeface="Arial" panose="020B0604020202020204" pitchFamily="34" charset="0"/>
              </a:rPr>
              <a:t>Law Enforcement Public Contact Collection*</a:t>
            </a:r>
          </a:p>
          <a:p>
            <a:pPr marL="685800" lvl="2">
              <a:lnSpc>
                <a:spcPct val="110000"/>
              </a:lnSpc>
            </a:pPr>
            <a:r>
              <a:rPr lang="en-US" sz="2500" dirty="0">
                <a:latin typeface="Arial" panose="020B0604020202020204" pitchFamily="34" charset="0"/>
                <a:cs typeface="Arial" panose="020B0604020202020204" pitchFamily="34" charset="0"/>
              </a:rPr>
              <a:t>Provides context to use of force incidents and zero reports; LEOKA data: submitted annually</a:t>
            </a:r>
          </a:p>
          <a:p>
            <a:pPr marL="457200" lvl="2" indent="0">
              <a:lnSpc>
                <a:spcPct val="110000"/>
              </a:lnSpc>
              <a:buNone/>
            </a:pPr>
            <a:endParaRPr lang="en-US" sz="2200" dirty="0">
              <a:latin typeface="Arial" panose="020B0604020202020204" pitchFamily="34" charset="0"/>
              <a:cs typeface="Arial" panose="020B0604020202020204" pitchFamily="34" charset="0"/>
            </a:endParaRPr>
          </a:p>
          <a:p>
            <a:pPr marL="457200" lvl="1" indent="0">
              <a:lnSpc>
                <a:spcPct val="70000"/>
              </a:lnSpc>
              <a:buNone/>
            </a:pPr>
            <a:endParaRPr lang="en-US" sz="1700" dirty="0">
              <a:latin typeface="Arial" panose="020B0604020202020204" pitchFamily="34" charset="0"/>
              <a:ea typeface="Calibri" panose="020F0502020204030204"/>
              <a:cs typeface="Arial" panose="020B0604020202020204" pitchFamily="34" charset="0"/>
            </a:endParaRPr>
          </a:p>
          <a:p>
            <a:pPr marL="457200" lvl="1" indent="0">
              <a:lnSpc>
                <a:spcPct val="70000"/>
              </a:lnSpc>
              <a:buNone/>
            </a:pPr>
            <a:endParaRPr lang="en-US" sz="2200" dirty="0">
              <a:latin typeface="Calibri"/>
              <a:ea typeface="Calibri" panose="020F0502020204030204"/>
              <a:cs typeface="Arial" panose="020B0604020202020204" pitchFamily="34" charset="0"/>
            </a:endParaRPr>
          </a:p>
          <a:p>
            <a:pPr marL="457200" lvl="1" indent="0">
              <a:lnSpc>
                <a:spcPct val="70000"/>
              </a:lnSpc>
              <a:buNone/>
            </a:pPr>
            <a:endParaRPr lang="en-US" sz="2200" dirty="0">
              <a:latin typeface="Calibri"/>
              <a:ea typeface="Calibri" panose="020F0502020204030204"/>
              <a:cs typeface="Arial" panose="020B0604020202020204" pitchFamily="34" charset="0"/>
            </a:endParaRPr>
          </a:p>
          <a:p>
            <a:pPr marL="457200" lvl="1" indent="0">
              <a:lnSpc>
                <a:spcPct val="70000"/>
              </a:lnSpc>
              <a:buNone/>
            </a:pPr>
            <a:endParaRPr lang="en-US" sz="2200" dirty="0">
              <a:latin typeface="Calibri"/>
              <a:ea typeface="Calibri" panose="020F0502020204030204"/>
              <a:cs typeface="Arial" panose="020B0604020202020204" pitchFamily="34" charset="0"/>
            </a:endParaRPr>
          </a:p>
          <a:p>
            <a:pPr marL="457200" lvl="1" indent="0">
              <a:lnSpc>
                <a:spcPct val="70000"/>
              </a:lnSpc>
              <a:buNone/>
            </a:pPr>
            <a:endParaRPr lang="en-US" sz="2200" dirty="0">
              <a:latin typeface="Calibri"/>
              <a:ea typeface="Calibri" panose="020F0502020204030204"/>
              <a:cs typeface="Arial" panose="020B0604020202020204" pitchFamily="34" charset="0"/>
            </a:endParaRPr>
          </a:p>
          <a:p>
            <a:pPr lvl="1">
              <a:lnSpc>
                <a:spcPct val="70000"/>
              </a:lnSpc>
            </a:pPr>
            <a:endParaRPr lang="en-US" sz="2200" dirty="0">
              <a:latin typeface="Calibri"/>
              <a:ea typeface="Calibri" panose="020F0502020204030204"/>
              <a:cs typeface="Arial" panose="020B0604020202020204" pitchFamily="34" charset="0"/>
            </a:endParaRPr>
          </a:p>
          <a:p>
            <a:pPr marL="457200" lvl="1" indent="0">
              <a:lnSpc>
                <a:spcPct val="70000"/>
              </a:lnSpc>
              <a:buNone/>
            </a:pPr>
            <a:endParaRPr lang="en-US" sz="2200" dirty="0">
              <a:latin typeface="Calibri"/>
              <a:ea typeface="Calibri" panose="020F0502020204030204"/>
              <a:cs typeface="Arial" panose="020B0604020202020204" pitchFamily="34" charset="0"/>
            </a:endParaRPr>
          </a:p>
          <a:p>
            <a:endParaRPr lang="en-US" dirty="0">
              <a:latin typeface="Arial" panose="020B0604020202020204" pitchFamily="34" charset="0"/>
              <a:ea typeface="Calibri" panose="020F0502020204030204"/>
              <a:cs typeface="Arial" panose="020B0604020202020204" pitchFamily="34" charset="0"/>
            </a:endParaRPr>
          </a:p>
        </p:txBody>
      </p:sp>
    </p:spTree>
    <p:extLst>
      <p:ext uri="{BB962C8B-B14F-4D97-AF65-F5344CB8AC3E}">
        <p14:creationId xmlns:p14="http://schemas.microsoft.com/office/powerpoint/2010/main" val="3746293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F4C3F-475B-7E71-708F-474B1994B3A8}"/>
              </a:ext>
            </a:extLst>
          </p:cNvPr>
          <p:cNvSpPr>
            <a:spLocks noGrp="1"/>
          </p:cNvSpPr>
          <p:nvPr>
            <p:ph type="title"/>
          </p:nvPr>
        </p:nvSpPr>
        <p:spPr>
          <a:xfrm>
            <a:off x="4362450" y="857250"/>
            <a:ext cx="4591050" cy="580720"/>
          </a:xfrm>
        </p:spPr>
        <p:txBody>
          <a:bodyPr>
            <a:normAutofit fontScale="90000"/>
          </a:bodyPr>
          <a:lstStyle/>
          <a:p>
            <a:r>
              <a:rPr lang="en-US" sz="2400" b="1" dirty="0">
                <a:solidFill>
                  <a:schemeClr val="tx1"/>
                </a:solidFill>
              </a:rPr>
              <a:t>The Future of Crime and Law Enforcement Data</a:t>
            </a:r>
            <a:br>
              <a:rPr lang="en-US" sz="2400" dirty="0">
                <a:solidFill>
                  <a:schemeClr val="tx1"/>
                </a:solidFill>
                <a:latin typeface="Arial" panose="020B0604020202020204" pitchFamily="34" charset="0"/>
                <a:cs typeface="Arial" panose="020B0604020202020204" pitchFamily="34" charset="0"/>
              </a:rPr>
            </a:br>
            <a:endParaRPr lang="en-US" sz="2400" dirty="0">
              <a:solidFill>
                <a:schemeClr val="tx1"/>
              </a:solidFill>
            </a:endParaRPr>
          </a:p>
        </p:txBody>
      </p:sp>
      <p:sp>
        <p:nvSpPr>
          <p:cNvPr id="4" name="Text Placeholder 3">
            <a:extLst>
              <a:ext uri="{FF2B5EF4-FFF2-40B4-BE49-F238E27FC236}">
                <a16:creationId xmlns:a16="http://schemas.microsoft.com/office/drawing/2014/main" id="{013EA051-23B6-DDD5-A540-433ED984733B}"/>
              </a:ext>
            </a:extLst>
          </p:cNvPr>
          <p:cNvSpPr>
            <a:spLocks noGrp="1"/>
          </p:cNvSpPr>
          <p:nvPr>
            <p:ph type="body" sz="quarter" idx="13"/>
          </p:nvPr>
        </p:nvSpPr>
        <p:spPr/>
        <p:txBody>
          <a:bodyPr/>
          <a:lstStyle/>
          <a:p>
            <a:r>
              <a:rPr lang="en-US" dirty="0"/>
              <a:t>Unclassified</a:t>
            </a:r>
          </a:p>
        </p:txBody>
      </p:sp>
      <p:pic>
        <p:nvPicPr>
          <p:cNvPr id="5" name="Picture 4" descr="FBI Uniform Crime Reporting National Incident-Based Reporting System (NIBRS) logo banner">
            <a:extLst>
              <a:ext uri="{FF2B5EF4-FFF2-40B4-BE49-F238E27FC236}">
                <a16:creationId xmlns:a16="http://schemas.microsoft.com/office/drawing/2014/main" id="{092C1D0F-BFC7-FE2F-32CE-5B009EAB1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76" y="483367"/>
            <a:ext cx="3561674" cy="954603"/>
          </a:xfrm>
          <a:prstGeom prst="rect">
            <a:avLst/>
          </a:prstGeom>
          <a:effectLst/>
        </p:spPr>
      </p:pic>
      <p:sp>
        <p:nvSpPr>
          <p:cNvPr id="10" name="TextBox 9">
            <a:extLst>
              <a:ext uri="{FF2B5EF4-FFF2-40B4-BE49-F238E27FC236}">
                <a16:creationId xmlns:a16="http://schemas.microsoft.com/office/drawing/2014/main" id="{CD177CA5-0C8A-EF00-AE67-F9227FC1B2E6}"/>
              </a:ext>
            </a:extLst>
          </p:cNvPr>
          <p:cNvSpPr txBox="1"/>
          <p:nvPr/>
        </p:nvSpPr>
        <p:spPr>
          <a:xfrm>
            <a:off x="4214812" y="2971800"/>
            <a:ext cx="914400" cy="914400"/>
          </a:xfrm>
          <a:prstGeom prst="rect">
            <a:avLst/>
          </a:prstGeom>
        </p:spPr>
        <p:txBody>
          <a:bodyPr wrap="square" rtlCol="0">
            <a:noAutofit/>
          </a:bodyPr>
          <a:lstStyle/>
          <a:p>
            <a:pPr algn="l"/>
            <a:endParaRPr lang="en-US" dirty="0"/>
          </a:p>
        </p:txBody>
      </p:sp>
      <p:sp>
        <p:nvSpPr>
          <p:cNvPr id="11" name="TextBox 10">
            <a:extLst>
              <a:ext uri="{FF2B5EF4-FFF2-40B4-BE49-F238E27FC236}">
                <a16:creationId xmlns:a16="http://schemas.microsoft.com/office/drawing/2014/main" id="{03C4F0E3-2840-872B-B19F-9FED49C21B59}"/>
              </a:ext>
            </a:extLst>
          </p:cNvPr>
          <p:cNvSpPr txBox="1"/>
          <p:nvPr/>
        </p:nvSpPr>
        <p:spPr>
          <a:xfrm>
            <a:off x="476250" y="1871846"/>
            <a:ext cx="8191500" cy="3447098"/>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 FBI’s UCR Program continues to enhance crime and law enforcement data to ensure the information captured and reported is relevant to the law enforcement community.</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These enhancements ensure:</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Transparency</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Accuracy</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Reliability</a:t>
            </a:r>
          </a:p>
          <a:p>
            <a:pPr lvl="1"/>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 FBI’s UCR Program continues to evolve with the support of federal, state, local, territorial, and tribal law enforcement partners.</a:t>
            </a:r>
          </a:p>
        </p:txBody>
      </p:sp>
    </p:spTree>
    <p:extLst>
      <p:ext uri="{BB962C8B-B14F-4D97-AF65-F5344CB8AC3E}">
        <p14:creationId xmlns:p14="http://schemas.microsoft.com/office/powerpoint/2010/main" val="436034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F4C3F-475B-7E71-708F-474B1994B3A8}"/>
              </a:ext>
            </a:extLst>
          </p:cNvPr>
          <p:cNvSpPr>
            <a:spLocks noGrp="1"/>
          </p:cNvSpPr>
          <p:nvPr>
            <p:ph type="title"/>
          </p:nvPr>
        </p:nvSpPr>
        <p:spPr>
          <a:xfrm>
            <a:off x="4362450" y="857250"/>
            <a:ext cx="4591050" cy="580720"/>
          </a:xfrm>
        </p:spPr>
        <p:txBody>
          <a:bodyPr>
            <a:normAutofit fontScale="90000"/>
          </a:bodyPr>
          <a:lstStyle/>
          <a:p>
            <a:r>
              <a:rPr lang="en-US" sz="2400" dirty="0">
                <a:solidFill>
                  <a:schemeClr val="tx1"/>
                </a:solidFill>
                <a:latin typeface="Arial" panose="020B0604020202020204" pitchFamily="34" charset="0"/>
                <a:cs typeface="Arial" panose="020B0604020202020204" pitchFamily="34" charset="0"/>
              </a:rPr>
              <a:t>NIBRS Landscape Then and Now</a:t>
            </a:r>
            <a:br>
              <a:rPr lang="en-US" sz="2400" dirty="0">
                <a:solidFill>
                  <a:schemeClr val="tx1"/>
                </a:solidFill>
                <a:latin typeface="Arial" panose="020B0604020202020204" pitchFamily="34" charset="0"/>
                <a:cs typeface="Arial" panose="020B0604020202020204" pitchFamily="34" charset="0"/>
              </a:rPr>
            </a:br>
            <a:endParaRPr lang="en-US" sz="2400" dirty="0">
              <a:solidFill>
                <a:schemeClr val="tx1"/>
              </a:solidFill>
            </a:endParaRPr>
          </a:p>
        </p:txBody>
      </p:sp>
      <p:sp>
        <p:nvSpPr>
          <p:cNvPr id="4" name="Text Placeholder 3">
            <a:extLst>
              <a:ext uri="{FF2B5EF4-FFF2-40B4-BE49-F238E27FC236}">
                <a16:creationId xmlns:a16="http://schemas.microsoft.com/office/drawing/2014/main" id="{013EA051-23B6-DDD5-A540-433ED984733B}"/>
              </a:ext>
            </a:extLst>
          </p:cNvPr>
          <p:cNvSpPr>
            <a:spLocks noGrp="1"/>
          </p:cNvSpPr>
          <p:nvPr>
            <p:ph type="body" sz="quarter" idx="13"/>
          </p:nvPr>
        </p:nvSpPr>
        <p:spPr/>
        <p:txBody>
          <a:bodyPr/>
          <a:lstStyle/>
          <a:p>
            <a:r>
              <a:rPr lang="en-US" dirty="0"/>
              <a:t>Unclassified</a:t>
            </a:r>
          </a:p>
        </p:txBody>
      </p:sp>
      <p:pic>
        <p:nvPicPr>
          <p:cNvPr id="5" name="Picture 4" descr="FBI Uniform Crime Reporting National Incident-Based Reporting System (NIBRS) logo banner">
            <a:extLst>
              <a:ext uri="{FF2B5EF4-FFF2-40B4-BE49-F238E27FC236}">
                <a16:creationId xmlns:a16="http://schemas.microsoft.com/office/drawing/2014/main" id="{092C1D0F-BFC7-FE2F-32CE-5B009EAB1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76" y="483367"/>
            <a:ext cx="3561674" cy="954603"/>
          </a:xfrm>
          <a:prstGeom prst="rect">
            <a:avLst/>
          </a:prstGeom>
          <a:effectLst/>
        </p:spPr>
      </p:pic>
      <p:sp>
        <p:nvSpPr>
          <p:cNvPr id="10" name="TextBox 9">
            <a:extLst>
              <a:ext uri="{FF2B5EF4-FFF2-40B4-BE49-F238E27FC236}">
                <a16:creationId xmlns:a16="http://schemas.microsoft.com/office/drawing/2014/main" id="{CD177CA5-0C8A-EF00-AE67-F9227FC1B2E6}"/>
              </a:ext>
            </a:extLst>
          </p:cNvPr>
          <p:cNvSpPr txBox="1"/>
          <p:nvPr/>
        </p:nvSpPr>
        <p:spPr>
          <a:xfrm>
            <a:off x="4214812" y="2971800"/>
            <a:ext cx="914400" cy="914400"/>
          </a:xfrm>
          <a:prstGeom prst="rect">
            <a:avLst/>
          </a:prstGeom>
        </p:spPr>
        <p:txBody>
          <a:bodyPr wrap="square" rtlCol="0">
            <a:noAutofit/>
          </a:bodyPr>
          <a:lstStyle/>
          <a:p>
            <a:pPr algn="l"/>
            <a:endParaRPr lang="en-US" dirty="0"/>
          </a:p>
        </p:txBody>
      </p:sp>
      <p:sp>
        <p:nvSpPr>
          <p:cNvPr id="3" name="TextBox 2">
            <a:extLst>
              <a:ext uri="{FF2B5EF4-FFF2-40B4-BE49-F238E27FC236}">
                <a16:creationId xmlns:a16="http://schemas.microsoft.com/office/drawing/2014/main" id="{A505F7F7-FE9A-DFCD-FE70-6595966C214E}"/>
              </a:ext>
            </a:extLst>
          </p:cNvPr>
          <p:cNvSpPr txBox="1"/>
          <p:nvPr/>
        </p:nvSpPr>
        <p:spPr>
          <a:xfrm>
            <a:off x="391098" y="1685470"/>
            <a:ext cx="8361803" cy="338554"/>
          </a:xfrm>
          <a:prstGeom prst="rect">
            <a:avLst/>
          </a:prstGeom>
          <a:noFill/>
        </p:spPr>
        <p:txBody>
          <a:bodyPr wrap="square">
            <a:spAutoFit/>
          </a:bodyPr>
          <a:lstStyle/>
          <a:p>
            <a:pPr marL="30361" lvl="2" algn="ctr"/>
            <a:r>
              <a:rPr lang="en-US" sz="1600" b="1" dirty="0">
                <a:latin typeface="Arial" panose="020B0604020202020204" pitchFamily="34" charset="0"/>
                <a:cs typeface="Arial" panose="020B0604020202020204" pitchFamily="34" charset="0"/>
              </a:rPr>
              <a:t>Participation Comparison:  2016 vs 2023</a:t>
            </a:r>
          </a:p>
        </p:txBody>
      </p:sp>
      <p:graphicFrame>
        <p:nvGraphicFramePr>
          <p:cNvPr id="6" name="Table 10">
            <a:extLst>
              <a:ext uri="{FF2B5EF4-FFF2-40B4-BE49-F238E27FC236}">
                <a16:creationId xmlns:a16="http://schemas.microsoft.com/office/drawing/2014/main" id="{872BFA37-FD68-F139-490B-B40D08E024D1}"/>
              </a:ext>
            </a:extLst>
          </p:cNvPr>
          <p:cNvGraphicFramePr>
            <a:graphicFrameLocks noGrp="1"/>
          </p:cNvGraphicFramePr>
          <p:nvPr>
            <p:extLst>
              <p:ext uri="{D42A27DB-BD31-4B8C-83A1-F6EECF244321}">
                <p14:modId xmlns:p14="http://schemas.microsoft.com/office/powerpoint/2010/main" val="3267655769"/>
              </p:ext>
            </p:extLst>
          </p:nvPr>
        </p:nvGraphicFramePr>
        <p:xfrm>
          <a:off x="391098" y="2073823"/>
          <a:ext cx="8422836" cy="3338793"/>
        </p:xfrm>
        <a:graphic>
          <a:graphicData uri="http://schemas.openxmlformats.org/drawingml/2006/table">
            <a:tbl>
              <a:tblPr firstRow="1" bandRow="1">
                <a:tableStyleId>{5C22544A-7EE6-4342-B048-85BDC9FD1C3A}</a:tableStyleId>
              </a:tblPr>
              <a:tblGrid>
                <a:gridCol w="4133539">
                  <a:extLst>
                    <a:ext uri="{9D8B030D-6E8A-4147-A177-3AD203B41FA5}">
                      <a16:colId xmlns:a16="http://schemas.microsoft.com/office/drawing/2014/main" val="1343602048"/>
                    </a:ext>
                  </a:extLst>
                </a:gridCol>
                <a:gridCol w="4289297">
                  <a:extLst>
                    <a:ext uri="{9D8B030D-6E8A-4147-A177-3AD203B41FA5}">
                      <a16:colId xmlns:a16="http://schemas.microsoft.com/office/drawing/2014/main" val="1113284228"/>
                    </a:ext>
                  </a:extLst>
                </a:gridCol>
              </a:tblGrid>
              <a:tr h="363695">
                <a:tc>
                  <a:txBody>
                    <a:bodyPr/>
                    <a:lstStyle/>
                    <a:p>
                      <a:pPr algn="ctr"/>
                      <a:r>
                        <a:rPr lang="en-US" sz="1500" dirty="0">
                          <a:latin typeface="Arial" panose="020B0604020202020204" pitchFamily="34" charset="0"/>
                          <a:cs typeface="Arial" panose="020B0604020202020204" pitchFamily="34" charset="0"/>
                        </a:rPr>
                        <a:t>2016</a:t>
                      </a: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2060"/>
                    </a:solidFill>
                  </a:tcPr>
                </a:tc>
                <a:tc>
                  <a:txBody>
                    <a:bodyPr/>
                    <a:lstStyle/>
                    <a:p>
                      <a:pPr algn="ctr"/>
                      <a:r>
                        <a:rPr lang="en-US" sz="1500" dirty="0">
                          <a:latin typeface="Arial" panose="020B0604020202020204" pitchFamily="34" charset="0"/>
                          <a:cs typeface="Arial" panose="020B0604020202020204" pitchFamily="34" charset="0"/>
                        </a:rPr>
                        <a:t>2023*</a:t>
                      </a: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extLst>
                  <a:ext uri="{0D108BD9-81ED-4DB2-BD59-A6C34878D82A}">
                    <a16:rowId xmlns:a16="http://schemas.microsoft.com/office/drawing/2014/main" val="4089720101"/>
                  </a:ext>
                </a:extLst>
              </a:tr>
              <a:tr h="885924">
                <a:tc>
                  <a:txBody>
                    <a:bodyPr/>
                    <a:lstStyle/>
                    <a:p>
                      <a:pPr lvl="0" algn="l" defTabSz="798513">
                        <a:buNone/>
                        <a:tabLst>
                          <a:tab pos="231775" algn="l"/>
                        </a:tabLst>
                      </a:pPr>
                      <a:r>
                        <a:rPr lang="en-US" sz="1200" dirty="0">
                          <a:latin typeface="Arial" panose="020B0604020202020204" pitchFamily="34" charset="0"/>
                          <a:cs typeface="Arial" panose="020B0604020202020204" pitchFamily="34" charset="0"/>
                        </a:rPr>
                        <a:t>  16 NIBRS-only states</a:t>
                      </a:r>
                    </a:p>
                    <a:p>
                      <a:pPr lvl="0" algn="l">
                        <a:buNone/>
                      </a:pPr>
                      <a:r>
                        <a:rPr lang="en-US" sz="1200" dirty="0">
                          <a:latin typeface="Arial" panose="020B0604020202020204" pitchFamily="34" charset="0"/>
                          <a:cs typeface="Arial" panose="020B0604020202020204" pitchFamily="34" charset="0"/>
                        </a:rPr>
                        <a:t>  17 states reported NIBRS or SRS data     </a:t>
                      </a:r>
                    </a:p>
                    <a:p>
                      <a:pPr lvl="0" algn="l" defTabSz="798513">
                        <a:buNone/>
                        <a:tabLst>
                          <a:tab pos="55563" algn="l"/>
                        </a:tabLst>
                      </a:pPr>
                      <a:r>
                        <a:rPr lang="en-US" sz="1200" dirty="0">
                          <a:latin typeface="Arial" panose="020B0604020202020204" pitchFamily="34" charset="0"/>
                          <a:cs typeface="Arial" panose="020B0604020202020204" pitchFamily="34" charset="0"/>
                        </a:rPr>
                        <a:t>  15 SRS-only states</a:t>
                      </a:r>
                    </a:p>
                  </a:txBody>
                  <a:tcPr marL="68580" marR="68580" marT="34290" marB="34290" anchor="ctr">
                    <a:lnL w="12700" cap="flat" cmpd="sng" algn="ctr">
                      <a:solidFill>
                        <a:schemeClr val="tx1"/>
                      </a:solidFill>
                      <a:prstDash val="solid"/>
                      <a:round/>
                      <a:headEnd type="none" w="med" len="med"/>
                      <a:tailEnd type="none" w="med" len="med"/>
                    </a:lnL>
                    <a:gradFill>
                      <a:gsLst>
                        <a:gs pos="58000">
                          <a:srgbClr val="D3DDF6"/>
                        </a:gs>
                        <a:gs pos="0">
                          <a:srgbClr val="CFDAF5"/>
                        </a:gs>
                        <a:gs pos="0">
                          <a:schemeClr val="accent1">
                            <a:tint val="66000"/>
                            <a:satMod val="160000"/>
                          </a:schemeClr>
                        </a:gs>
                        <a:gs pos="100000">
                          <a:schemeClr val="accent1">
                            <a:tint val="44500"/>
                            <a:satMod val="160000"/>
                          </a:schemeClr>
                        </a:gs>
                        <a:gs pos="31000">
                          <a:srgbClr val="D7E0F7"/>
                        </a:gs>
                        <a:gs pos="100000">
                          <a:schemeClr val="accent1">
                            <a:tint val="23500"/>
                            <a:satMod val="160000"/>
                          </a:schemeClr>
                        </a:gs>
                      </a:gsLst>
                      <a:lin ang="16200000" scaled="1"/>
                    </a:gradFill>
                  </a:tcPr>
                </a:tc>
                <a:tc>
                  <a:txBody>
                    <a:bodyPr/>
                    <a:lstStyle/>
                    <a:p>
                      <a:pPr lvl="0" algn="l">
                        <a:lnSpc>
                          <a:spcPct val="100000"/>
                        </a:lnSpc>
                        <a:spcAft>
                          <a:spcPts val="0"/>
                        </a:spcAft>
                      </a:pPr>
                      <a:r>
                        <a:rPr lang="en-US" sz="1200" dirty="0">
                          <a:latin typeface="Arial" panose="020B0604020202020204" pitchFamily="34" charset="0"/>
                          <a:cs typeface="Arial" panose="020B0604020202020204" pitchFamily="34" charset="0"/>
                        </a:rPr>
                        <a:t> Every state is NIBRS certified</a:t>
                      </a:r>
                    </a:p>
                    <a:p>
                      <a:pPr lvl="0" algn="l">
                        <a:lnSpc>
                          <a:spcPct val="100000"/>
                        </a:lnSpc>
                        <a:spcAft>
                          <a:spcPts val="0"/>
                        </a:spcAft>
                      </a:pPr>
                      <a:r>
                        <a:rPr lang="en-US" sz="1200" dirty="0">
                          <a:latin typeface="Arial" panose="020B0604020202020204" pitchFamily="34" charset="0"/>
                          <a:cs typeface="Arial" panose="020B0604020202020204" pitchFamily="34" charset="0"/>
                        </a:rPr>
                        <a:t>    20 states are fully NIBRS</a:t>
                      </a:r>
                    </a:p>
                    <a:p>
                      <a:pPr lvl="0" algn="l">
                        <a:lnSpc>
                          <a:spcPct val="100000"/>
                        </a:lnSpc>
                        <a:spcAft>
                          <a:spcPts val="0"/>
                        </a:spcAft>
                      </a:pPr>
                      <a:r>
                        <a:rPr lang="en-US" sz="1200" dirty="0">
                          <a:latin typeface="Arial" panose="020B0604020202020204" pitchFamily="34" charset="0"/>
                          <a:cs typeface="Arial" panose="020B0604020202020204" pitchFamily="34" charset="0"/>
                        </a:rPr>
                        <a:t>    30 states not fully NIBRS</a:t>
                      </a:r>
                    </a:p>
                    <a:p>
                      <a:endParaRPr lang="en-US" sz="1200" dirty="0">
                        <a:latin typeface="Arial" panose="020B0604020202020204" pitchFamily="34" charset="0"/>
                        <a:cs typeface="Arial" panose="020B0604020202020204" pitchFamily="34" charset="0"/>
                      </a:endParaRPr>
                    </a:p>
                  </a:txBody>
                  <a:tcPr marL="68580" marR="68580" marT="34290" marB="34290" anchor="ctr">
                    <a:lnR w="12700" cap="flat" cmpd="sng" algn="ctr">
                      <a:solidFill>
                        <a:schemeClr val="tx1"/>
                      </a:solidFill>
                      <a:prstDash val="solid"/>
                      <a:round/>
                      <a:headEnd type="none" w="med" len="med"/>
                      <a:tailEnd type="none" w="med" len="med"/>
                    </a:lnR>
                    <a:gradFill>
                      <a:gsLst>
                        <a:gs pos="58000">
                          <a:srgbClr val="D3DDF6"/>
                        </a:gs>
                        <a:gs pos="0">
                          <a:srgbClr val="CFDAF5"/>
                        </a:gs>
                        <a:gs pos="0">
                          <a:schemeClr val="accent1">
                            <a:tint val="66000"/>
                            <a:satMod val="160000"/>
                          </a:schemeClr>
                        </a:gs>
                        <a:gs pos="100000">
                          <a:schemeClr val="accent1">
                            <a:tint val="44500"/>
                            <a:satMod val="160000"/>
                          </a:schemeClr>
                        </a:gs>
                        <a:gs pos="31000">
                          <a:srgbClr val="D7E0F7"/>
                        </a:gs>
                        <a:gs pos="100000">
                          <a:schemeClr val="accent1">
                            <a:tint val="23500"/>
                            <a:satMod val="160000"/>
                          </a:schemeClr>
                        </a:gs>
                      </a:gsLst>
                      <a:lin ang="16200000" scaled="1"/>
                    </a:gradFill>
                  </a:tcPr>
                </a:tc>
                <a:extLst>
                  <a:ext uri="{0D108BD9-81ED-4DB2-BD59-A6C34878D82A}">
                    <a16:rowId xmlns:a16="http://schemas.microsoft.com/office/drawing/2014/main" val="4010668112"/>
                  </a:ext>
                </a:extLst>
              </a:tr>
              <a:tr h="725193">
                <a:tc>
                  <a:txBody>
                    <a:bodyPr/>
                    <a:lstStyle/>
                    <a:p>
                      <a:pPr lvl="0" algn="l">
                        <a:tabLst>
                          <a:tab pos="231775" algn="l"/>
                        </a:tabLst>
                      </a:pPr>
                      <a:r>
                        <a:rPr lang="en-US" sz="1200" dirty="0">
                          <a:latin typeface="Arial" panose="020B0604020202020204" pitchFamily="34" charset="0"/>
                          <a:cs typeface="Arial" panose="020B0604020202020204" pitchFamily="34" charset="0"/>
                        </a:rPr>
                        <a:t>    2 states did not have a state UCR program</a:t>
                      </a:r>
                    </a:p>
                    <a:p>
                      <a:pPr lvl="0" algn="l">
                        <a:tabLst>
                          <a:tab pos="173038" algn="l"/>
                        </a:tabLst>
                      </a:pPr>
                      <a:r>
                        <a:rPr lang="en-US" sz="1200" dirty="0">
                          <a:latin typeface="Arial" panose="020B0604020202020204" pitchFamily="34" charset="0"/>
                          <a:cs typeface="Arial" panose="020B0604020202020204" pitchFamily="34" charset="0"/>
                        </a:rPr>
                        <a:t>       (Indiana and Mississippi)</a:t>
                      </a:r>
                    </a:p>
                  </a:txBody>
                  <a:tcPr marL="68580" marR="68580" marT="34290" marB="34290" anchor="ctr">
                    <a:lnL w="12700" cap="flat" cmpd="sng" algn="ctr">
                      <a:solidFill>
                        <a:schemeClr val="tx1"/>
                      </a:solidFill>
                      <a:prstDash val="solid"/>
                      <a:round/>
                      <a:headEnd type="none" w="med" len="med"/>
                      <a:tailEnd type="none" w="med" len="med"/>
                    </a:lnL>
                    <a:gradFill>
                      <a:gsLst>
                        <a:gs pos="58000">
                          <a:srgbClr val="D3DDF6"/>
                        </a:gs>
                        <a:gs pos="0">
                          <a:srgbClr val="CFDAF5"/>
                        </a:gs>
                        <a:gs pos="0">
                          <a:schemeClr val="accent1">
                            <a:tint val="66000"/>
                            <a:satMod val="160000"/>
                          </a:schemeClr>
                        </a:gs>
                        <a:gs pos="100000">
                          <a:schemeClr val="accent1">
                            <a:tint val="44500"/>
                            <a:satMod val="160000"/>
                          </a:schemeClr>
                        </a:gs>
                        <a:gs pos="31000">
                          <a:srgbClr val="D7E0F7"/>
                        </a:gs>
                        <a:gs pos="100000">
                          <a:schemeClr val="accent1">
                            <a:tint val="23500"/>
                            <a:satMod val="160000"/>
                          </a:schemeClr>
                        </a:gs>
                      </a:gsLst>
                      <a:lin ang="16200000" scaled="1"/>
                    </a:gradFill>
                  </a:tcPr>
                </a:tc>
                <a:tc>
                  <a:txBody>
                    <a:bodyPr/>
                    <a:lstStyle/>
                    <a:p>
                      <a:pPr marL="57150" marR="0" lvl="0" indent="-5715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 Metropolitan Police Department of the District of Columbia is  NIBRS certified</a:t>
                      </a:r>
                    </a:p>
                    <a:p>
                      <a:endParaRPr lang="en-US" sz="1200" dirty="0">
                        <a:latin typeface="Arial" panose="020B0604020202020204" pitchFamily="34" charset="0"/>
                        <a:cs typeface="Arial" panose="020B0604020202020204" pitchFamily="34" charset="0"/>
                      </a:endParaRPr>
                    </a:p>
                  </a:txBody>
                  <a:tcPr marL="68580" marR="68580" marT="34290" marB="34290" anchor="ctr">
                    <a:lnR w="12700" cap="flat" cmpd="sng" algn="ctr">
                      <a:solidFill>
                        <a:schemeClr val="tx1"/>
                      </a:solidFill>
                      <a:prstDash val="solid"/>
                      <a:round/>
                      <a:headEnd type="none" w="med" len="med"/>
                      <a:tailEnd type="none" w="med" len="med"/>
                    </a:lnR>
                    <a:gradFill>
                      <a:gsLst>
                        <a:gs pos="58000">
                          <a:srgbClr val="D3DDF6"/>
                        </a:gs>
                        <a:gs pos="0">
                          <a:srgbClr val="CFDAF5"/>
                        </a:gs>
                        <a:gs pos="0">
                          <a:schemeClr val="accent1">
                            <a:tint val="66000"/>
                            <a:satMod val="160000"/>
                          </a:schemeClr>
                        </a:gs>
                        <a:gs pos="100000">
                          <a:schemeClr val="accent1">
                            <a:tint val="44500"/>
                            <a:satMod val="160000"/>
                          </a:schemeClr>
                        </a:gs>
                        <a:gs pos="31000">
                          <a:srgbClr val="D7E0F7"/>
                        </a:gs>
                        <a:gs pos="100000">
                          <a:schemeClr val="accent1">
                            <a:tint val="23500"/>
                            <a:satMod val="160000"/>
                          </a:schemeClr>
                        </a:gs>
                      </a:gsLst>
                      <a:lin ang="16200000" scaled="1"/>
                    </a:gradFill>
                  </a:tcPr>
                </a:tc>
                <a:extLst>
                  <a:ext uri="{0D108BD9-81ED-4DB2-BD59-A6C34878D82A}">
                    <a16:rowId xmlns:a16="http://schemas.microsoft.com/office/drawing/2014/main" val="2544626140"/>
                  </a:ext>
                </a:extLst>
              </a:tr>
              <a:tr h="412529">
                <a:tc>
                  <a:txBody>
                    <a:bodyPr/>
                    <a:lstStyle/>
                    <a:p>
                      <a:pPr>
                        <a:tabLst>
                          <a:tab pos="173038" algn="l"/>
                        </a:tabLst>
                      </a:pPr>
                      <a:r>
                        <a:rPr lang="en-US" sz="1200" dirty="0">
                          <a:latin typeface="Arial" panose="020B0604020202020204" pitchFamily="34" charset="0"/>
                          <a:cs typeface="Arial" panose="020B0604020202020204" pitchFamily="34" charset="0"/>
                        </a:rPr>
                        <a:t>    3 U. S. territories were reporting data</a:t>
                      </a:r>
                    </a:p>
                  </a:txBody>
                  <a:tcPr marL="68580" marR="68580" marT="34290" marB="34290" anchor="ctr">
                    <a:lnL w="12700" cap="flat" cmpd="sng" algn="ctr">
                      <a:solidFill>
                        <a:schemeClr val="tx1"/>
                      </a:solidFill>
                      <a:prstDash val="solid"/>
                      <a:round/>
                      <a:headEnd type="none" w="med" len="med"/>
                      <a:tailEnd type="none" w="med" len="med"/>
                    </a:lnL>
                    <a:gradFill>
                      <a:gsLst>
                        <a:gs pos="58000">
                          <a:srgbClr val="D3DDF6"/>
                        </a:gs>
                        <a:gs pos="0">
                          <a:srgbClr val="CFDAF5"/>
                        </a:gs>
                        <a:gs pos="0">
                          <a:schemeClr val="accent1">
                            <a:tint val="66000"/>
                            <a:satMod val="160000"/>
                          </a:schemeClr>
                        </a:gs>
                        <a:gs pos="100000">
                          <a:schemeClr val="accent1">
                            <a:tint val="44500"/>
                            <a:satMod val="160000"/>
                          </a:schemeClr>
                        </a:gs>
                        <a:gs pos="31000">
                          <a:srgbClr val="D7E0F7"/>
                        </a:gs>
                        <a:gs pos="100000">
                          <a:schemeClr val="accent1">
                            <a:tint val="23500"/>
                            <a:satMod val="160000"/>
                          </a:schemeClr>
                        </a:gs>
                      </a:gsLst>
                      <a:lin ang="16200000" scaled="1"/>
                    </a:gradFill>
                  </a:tcPr>
                </a:tc>
                <a:tc>
                  <a:txBody>
                    <a:bodyPr/>
                    <a:lstStyle/>
                    <a:p>
                      <a:r>
                        <a:rPr lang="en-US" sz="1200" b="0" kern="1200" dirty="0">
                          <a:solidFill>
                            <a:schemeClr val="tx1"/>
                          </a:solidFill>
                          <a:latin typeface="Arial" panose="020B0604020202020204" pitchFamily="34" charset="0"/>
                          <a:ea typeface="+mn-ea"/>
                          <a:cs typeface="Arial" panose="020B0604020202020204" pitchFamily="34" charset="0"/>
                        </a:rPr>
                        <a:t> Guam is the first U.S. territory NIBRS certified and reporting</a:t>
                      </a:r>
                    </a:p>
                  </a:txBody>
                  <a:tcPr marL="68580" marR="68580" marT="34290" marB="34290" anchor="ctr">
                    <a:lnR w="12700" cap="flat" cmpd="sng" algn="ctr">
                      <a:solidFill>
                        <a:schemeClr val="tx1"/>
                      </a:solidFill>
                      <a:prstDash val="solid"/>
                      <a:round/>
                      <a:headEnd type="none" w="med" len="med"/>
                      <a:tailEnd type="none" w="med" len="med"/>
                    </a:lnR>
                    <a:gradFill>
                      <a:gsLst>
                        <a:gs pos="58000">
                          <a:srgbClr val="D3DDF6"/>
                        </a:gs>
                        <a:gs pos="0">
                          <a:srgbClr val="CFDAF5"/>
                        </a:gs>
                        <a:gs pos="0">
                          <a:schemeClr val="accent1">
                            <a:tint val="66000"/>
                            <a:satMod val="160000"/>
                          </a:schemeClr>
                        </a:gs>
                        <a:gs pos="100000">
                          <a:schemeClr val="accent1">
                            <a:tint val="44500"/>
                            <a:satMod val="160000"/>
                          </a:schemeClr>
                        </a:gs>
                        <a:gs pos="31000">
                          <a:srgbClr val="D7E0F7"/>
                        </a:gs>
                        <a:gs pos="100000">
                          <a:schemeClr val="accent1">
                            <a:tint val="23500"/>
                            <a:satMod val="160000"/>
                          </a:schemeClr>
                        </a:gs>
                      </a:gsLst>
                      <a:lin ang="16200000" scaled="1"/>
                    </a:gradFill>
                  </a:tcPr>
                </a:tc>
                <a:extLst>
                  <a:ext uri="{0D108BD9-81ED-4DB2-BD59-A6C34878D82A}">
                    <a16:rowId xmlns:a16="http://schemas.microsoft.com/office/drawing/2014/main" val="2006833865"/>
                  </a:ext>
                </a:extLst>
              </a:tr>
              <a:tr h="0">
                <a:tc>
                  <a:txBody>
                    <a:bodyPr/>
                    <a:lstStyle/>
                    <a:p>
                      <a:r>
                        <a:rPr lang="en-US" sz="1200" dirty="0">
                          <a:latin typeface="Arial" panose="020B0604020202020204" pitchFamily="34" charset="0"/>
                          <a:cs typeface="Arial" panose="020B0604020202020204" pitchFamily="34" charset="0"/>
                        </a:rPr>
                        <a:t>189 tribal agencies were reporting data</a:t>
                      </a:r>
                    </a:p>
                  </a:txBody>
                  <a:tcPr marL="68580" marT="182880" marB="91440" anchor="ctr">
                    <a:lnL w="12700" cap="flat" cmpd="sng" algn="ctr">
                      <a:solidFill>
                        <a:schemeClr val="tx1"/>
                      </a:solidFill>
                      <a:prstDash val="solid"/>
                      <a:round/>
                      <a:headEnd type="none" w="med" len="med"/>
                      <a:tailEnd type="none" w="med" len="med"/>
                    </a:lnL>
                    <a:gradFill>
                      <a:gsLst>
                        <a:gs pos="58000">
                          <a:srgbClr val="D3DDF6"/>
                        </a:gs>
                        <a:gs pos="0">
                          <a:srgbClr val="CFDAF5"/>
                        </a:gs>
                        <a:gs pos="0">
                          <a:schemeClr val="accent1">
                            <a:tint val="66000"/>
                            <a:satMod val="160000"/>
                          </a:schemeClr>
                        </a:gs>
                        <a:gs pos="100000">
                          <a:schemeClr val="accent1">
                            <a:tint val="44500"/>
                            <a:satMod val="160000"/>
                          </a:schemeClr>
                        </a:gs>
                        <a:gs pos="31000">
                          <a:srgbClr val="D7E0F7"/>
                        </a:gs>
                        <a:gs pos="100000">
                          <a:schemeClr val="accent1">
                            <a:tint val="23500"/>
                            <a:satMod val="160000"/>
                          </a:schemeClr>
                        </a:gs>
                      </a:gsLst>
                      <a:lin ang="16200000" scaled="1"/>
                    </a:gradFill>
                  </a:tcPr>
                </a:tc>
                <a:tc>
                  <a:txBody>
                    <a:bodyPr/>
                    <a:lstStyle/>
                    <a:p>
                      <a:r>
                        <a:rPr lang="en-US" sz="1200" dirty="0">
                          <a:latin typeface="Arial" panose="020B0604020202020204" pitchFamily="34" charset="0"/>
                          <a:cs typeface="Arial" panose="020B0604020202020204" pitchFamily="34" charset="0"/>
                        </a:rPr>
                        <a:t> 176 tribal agencies are reporting data</a:t>
                      </a:r>
                    </a:p>
                  </a:txBody>
                  <a:tcPr marL="68580" marT="182880" marB="91440" anchor="ctr">
                    <a:lnR w="12700" cap="flat" cmpd="sng" algn="ctr">
                      <a:solidFill>
                        <a:schemeClr val="tx1"/>
                      </a:solidFill>
                      <a:prstDash val="solid"/>
                      <a:round/>
                      <a:headEnd type="none" w="med" len="med"/>
                      <a:tailEnd type="none" w="med" len="med"/>
                    </a:lnR>
                    <a:gradFill>
                      <a:gsLst>
                        <a:gs pos="58000">
                          <a:srgbClr val="D3DDF6"/>
                        </a:gs>
                        <a:gs pos="0">
                          <a:srgbClr val="CFDAF5"/>
                        </a:gs>
                        <a:gs pos="0">
                          <a:schemeClr val="accent1">
                            <a:tint val="66000"/>
                            <a:satMod val="160000"/>
                          </a:schemeClr>
                        </a:gs>
                        <a:gs pos="100000">
                          <a:schemeClr val="accent1">
                            <a:tint val="44500"/>
                            <a:satMod val="160000"/>
                          </a:schemeClr>
                        </a:gs>
                        <a:gs pos="31000">
                          <a:srgbClr val="D7E0F7"/>
                        </a:gs>
                        <a:gs pos="100000">
                          <a:schemeClr val="accent1">
                            <a:tint val="23500"/>
                            <a:satMod val="160000"/>
                          </a:schemeClr>
                        </a:gs>
                      </a:gsLst>
                      <a:lin ang="16200000" scaled="1"/>
                    </a:gradFill>
                  </a:tcPr>
                </a:tc>
                <a:extLst>
                  <a:ext uri="{0D108BD9-81ED-4DB2-BD59-A6C34878D82A}">
                    <a16:rowId xmlns:a16="http://schemas.microsoft.com/office/drawing/2014/main" val="513061646"/>
                  </a:ext>
                </a:extLst>
              </a:tr>
              <a:tr h="494252">
                <a:tc>
                  <a:txBody>
                    <a:bodyPr/>
                    <a:lstStyle/>
                    <a:p>
                      <a:r>
                        <a:rPr lang="en-US" sz="1200" dirty="0">
                          <a:latin typeface="Arial" panose="020B0604020202020204" pitchFamily="34" charset="0"/>
                          <a:cs typeface="Arial" panose="020B0604020202020204" pitchFamily="34" charset="0"/>
                        </a:rPr>
                        <a:t>    5 federal agencies were reporting data</a:t>
                      </a:r>
                    </a:p>
                  </a:txBody>
                  <a:tcPr marL="68580" marR="68580" marT="34290" marB="3429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gradFill>
                      <a:gsLst>
                        <a:gs pos="58000">
                          <a:srgbClr val="D3DDF6"/>
                        </a:gs>
                        <a:gs pos="0">
                          <a:srgbClr val="CFDAF5"/>
                        </a:gs>
                        <a:gs pos="0">
                          <a:schemeClr val="accent1">
                            <a:tint val="66000"/>
                            <a:satMod val="160000"/>
                          </a:schemeClr>
                        </a:gs>
                        <a:gs pos="100000">
                          <a:schemeClr val="accent1">
                            <a:tint val="44500"/>
                            <a:satMod val="160000"/>
                          </a:schemeClr>
                        </a:gs>
                        <a:gs pos="31000">
                          <a:srgbClr val="D7E0F7"/>
                        </a:gs>
                        <a:gs pos="100000">
                          <a:schemeClr val="accent1">
                            <a:tint val="23500"/>
                            <a:satMod val="160000"/>
                          </a:schemeClr>
                        </a:gs>
                      </a:gsLst>
                      <a:lin ang="16200000" scaled="1"/>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   49 federal agencies are reporting data to the UCR Program</a:t>
                      </a:r>
                    </a:p>
                    <a:p>
                      <a:endParaRPr lang="en-US" sz="1200" dirty="0">
                        <a:latin typeface="Arial" panose="020B0604020202020204" pitchFamily="34" charset="0"/>
                        <a:cs typeface="Arial" panose="020B0604020202020204" pitchFamily="34" charset="0"/>
                      </a:endParaRPr>
                    </a:p>
                  </a:txBody>
                  <a:tcPr marL="68580" marR="68580" marT="34290" marB="3429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gradFill>
                      <a:gsLst>
                        <a:gs pos="58000">
                          <a:srgbClr val="D3DDF6"/>
                        </a:gs>
                        <a:gs pos="0">
                          <a:srgbClr val="CFDAF5"/>
                        </a:gs>
                        <a:gs pos="0">
                          <a:schemeClr val="accent1">
                            <a:tint val="66000"/>
                            <a:satMod val="160000"/>
                          </a:schemeClr>
                        </a:gs>
                        <a:gs pos="100000">
                          <a:schemeClr val="accent1">
                            <a:tint val="44500"/>
                            <a:satMod val="160000"/>
                          </a:schemeClr>
                        </a:gs>
                        <a:gs pos="31000">
                          <a:srgbClr val="D7E0F7"/>
                        </a:gs>
                        <a:gs pos="100000">
                          <a:schemeClr val="accent1">
                            <a:tint val="23500"/>
                            <a:satMod val="160000"/>
                          </a:schemeClr>
                        </a:gs>
                      </a:gsLst>
                      <a:lin ang="16200000" scaled="1"/>
                    </a:gradFill>
                  </a:tcPr>
                </a:tc>
                <a:extLst>
                  <a:ext uri="{0D108BD9-81ED-4DB2-BD59-A6C34878D82A}">
                    <a16:rowId xmlns:a16="http://schemas.microsoft.com/office/drawing/2014/main" val="166248138"/>
                  </a:ext>
                </a:extLst>
              </a:tr>
            </a:tbl>
          </a:graphicData>
        </a:graphic>
      </p:graphicFrame>
      <p:sp>
        <p:nvSpPr>
          <p:cNvPr id="7" name="TextBox 6">
            <a:extLst>
              <a:ext uri="{FF2B5EF4-FFF2-40B4-BE49-F238E27FC236}">
                <a16:creationId xmlns:a16="http://schemas.microsoft.com/office/drawing/2014/main" id="{04567665-49BE-83F0-4B3D-51E2A3C8E373}"/>
              </a:ext>
            </a:extLst>
          </p:cNvPr>
          <p:cNvSpPr txBox="1"/>
          <p:nvPr/>
        </p:nvSpPr>
        <p:spPr>
          <a:xfrm>
            <a:off x="5268300" y="5456117"/>
            <a:ext cx="3545634" cy="288450"/>
          </a:xfrm>
          <a:prstGeom prst="rect">
            <a:avLst/>
          </a:prstGeom>
        </p:spPr>
        <p:txBody>
          <a:bodyPr wrap="square" rtlCol="0">
            <a:noAutofit/>
          </a:bodyPr>
          <a:lstStyle/>
          <a:p>
            <a:pPr algn="r"/>
            <a:r>
              <a:rPr lang="en-US" sz="1200" dirty="0"/>
              <a:t>*As of October 25, 2023</a:t>
            </a:r>
          </a:p>
        </p:txBody>
      </p:sp>
    </p:spTree>
    <p:extLst>
      <p:ext uri="{BB962C8B-B14F-4D97-AF65-F5344CB8AC3E}">
        <p14:creationId xmlns:p14="http://schemas.microsoft.com/office/powerpoint/2010/main" val="1039962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F4C3F-475B-7E71-708F-474B1994B3A8}"/>
              </a:ext>
            </a:extLst>
          </p:cNvPr>
          <p:cNvSpPr>
            <a:spLocks noGrp="1"/>
          </p:cNvSpPr>
          <p:nvPr>
            <p:ph type="title"/>
          </p:nvPr>
        </p:nvSpPr>
        <p:spPr>
          <a:xfrm>
            <a:off x="4376880" y="844056"/>
            <a:ext cx="4914901" cy="580720"/>
          </a:xfrm>
        </p:spPr>
        <p:txBody>
          <a:bodyPr>
            <a:noAutofit/>
          </a:bodyPr>
          <a:lstStyle/>
          <a:p>
            <a:r>
              <a:rPr lang="en-US" sz="2000" b="1" dirty="0">
                <a:solidFill>
                  <a:schemeClr val="tx1"/>
                </a:solidFill>
              </a:rPr>
              <a:t>Texas (TX) NIBRS Participation</a:t>
            </a:r>
            <a:br>
              <a:rPr lang="en-US" sz="2000" dirty="0">
                <a:solidFill>
                  <a:schemeClr val="tx1"/>
                </a:solidFill>
                <a:latin typeface="Arial" panose="020B0604020202020204" pitchFamily="34" charset="0"/>
                <a:cs typeface="Arial" panose="020B0604020202020204" pitchFamily="34" charset="0"/>
              </a:rPr>
            </a:br>
            <a:endParaRPr lang="en-US" sz="2000" dirty="0">
              <a:solidFill>
                <a:schemeClr val="tx1"/>
              </a:solidFill>
            </a:endParaRPr>
          </a:p>
        </p:txBody>
      </p:sp>
      <p:sp>
        <p:nvSpPr>
          <p:cNvPr id="4" name="Text Placeholder 3">
            <a:extLst>
              <a:ext uri="{FF2B5EF4-FFF2-40B4-BE49-F238E27FC236}">
                <a16:creationId xmlns:a16="http://schemas.microsoft.com/office/drawing/2014/main" id="{013EA051-23B6-DDD5-A540-433ED984733B}"/>
              </a:ext>
            </a:extLst>
          </p:cNvPr>
          <p:cNvSpPr>
            <a:spLocks noGrp="1"/>
          </p:cNvSpPr>
          <p:nvPr>
            <p:ph type="body" sz="quarter" idx="13"/>
          </p:nvPr>
        </p:nvSpPr>
        <p:spPr>
          <a:xfrm>
            <a:off x="2997052" y="6230408"/>
            <a:ext cx="3149895" cy="288450"/>
          </a:xfrm>
        </p:spPr>
        <p:txBody>
          <a:bodyPr/>
          <a:lstStyle/>
          <a:p>
            <a:r>
              <a:rPr lang="en-US" dirty="0"/>
              <a:t>Unclassified</a:t>
            </a:r>
          </a:p>
        </p:txBody>
      </p:sp>
      <p:pic>
        <p:nvPicPr>
          <p:cNvPr id="5" name="Picture 4" descr="FBI Uniform Crime Reporting National Incident-Based Reporting System (NIBRS) logo banner">
            <a:extLst>
              <a:ext uri="{FF2B5EF4-FFF2-40B4-BE49-F238E27FC236}">
                <a16:creationId xmlns:a16="http://schemas.microsoft.com/office/drawing/2014/main" id="{092C1D0F-BFC7-FE2F-32CE-5B009EAB1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76" y="483367"/>
            <a:ext cx="3608244" cy="954603"/>
          </a:xfrm>
          <a:prstGeom prst="rect">
            <a:avLst/>
          </a:prstGeom>
          <a:effectLst/>
        </p:spPr>
      </p:pic>
      <p:sp>
        <p:nvSpPr>
          <p:cNvPr id="10" name="TextBox 9">
            <a:extLst>
              <a:ext uri="{FF2B5EF4-FFF2-40B4-BE49-F238E27FC236}">
                <a16:creationId xmlns:a16="http://schemas.microsoft.com/office/drawing/2014/main" id="{CD177CA5-0C8A-EF00-AE67-F9227FC1B2E6}"/>
              </a:ext>
            </a:extLst>
          </p:cNvPr>
          <p:cNvSpPr txBox="1"/>
          <p:nvPr/>
        </p:nvSpPr>
        <p:spPr>
          <a:xfrm>
            <a:off x="4214812" y="2971800"/>
            <a:ext cx="914400" cy="914400"/>
          </a:xfrm>
          <a:prstGeom prst="rect">
            <a:avLst/>
          </a:prstGeom>
        </p:spPr>
        <p:txBody>
          <a:bodyPr wrap="square" rtlCol="0">
            <a:noAutofit/>
          </a:bodyPr>
          <a:lstStyle/>
          <a:p>
            <a:pPr algn="l"/>
            <a:endParaRPr lang="en-US" dirty="0"/>
          </a:p>
        </p:txBody>
      </p:sp>
      <p:sp>
        <p:nvSpPr>
          <p:cNvPr id="12" name="TextBox 11">
            <a:extLst>
              <a:ext uri="{FF2B5EF4-FFF2-40B4-BE49-F238E27FC236}">
                <a16:creationId xmlns:a16="http://schemas.microsoft.com/office/drawing/2014/main" id="{5458E421-0BB1-72A5-70EE-779E39522832}"/>
              </a:ext>
            </a:extLst>
          </p:cNvPr>
          <p:cNvSpPr txBox="1"/>
          <p:nvPr/>
        </p:nvSpPr>
        <p:spPr>
          <a:xfrm>
            <a:off x="6531429" y="5486399"/>
            <a:ext cx="2108539" cy="237185"/>
          </a:xfrm>
          <a:prstGeom prst="rect">
            <a:avLst/>
          </a:prstGeom>
        </p:spPr>
        <p:txBody>
          <a:bodyPr wrap="square" rtlCol="0">
            <a:noAutofit/>
          </a:bodyPr>
          <a:lstStyle/>
          <a:p>
            <a:pPr algn="r"/>
            <a:endParaRPr lang="en-US" sz="1000" dirty="0"/>
          </a:p>
        </p:txBody>
      </p:sp>
      <p:sp>
        <p:nvSpPr>
          <p:cNvPr id="7" name="TextBox 6">
            <a:extLst>
              <a:ext uri="{FF2B5EF4-FFF2-40B4-BE49-F238E27FC236}">
                <a16:creationId xmlns:a16="http://schemas.microsoft.com/office/drawing/2014/main" id="{1C8EF28E-EE7A-BB08-30DF-EA719B38F2F2}"/>
              </a:ext>
            </a:extLst>
          </p:cNvPr>
          <p:cNvSpPr txBox="1"/>
          <p:nvPr/>
        </p:nvSpPr>
        <p:spPr>
          <a:xfrm>
            <a:off x="6353938" y="5329947"/>
            <a:ext cx="2386950" cy="120074"/>
          </a:xfrm>
          <a:prstGeom prst="rect">
            <a:avLst/>
          </a:prstGeom>
        </p:spPr>
        <p:txBody>
          <a:bodyPr wrap="square" rtlCol="0">
            <a:noAutofit/>
          </a:bodyPr>
          <a:lstStyle/>
          <a:p>
            <a:pPr algn="r"/>
            <a:r>
              <a:rPr lang="en-US" sz="1000" dirty="0"/>
              <a:t>*2023 data are year to date</a:t>
            </a:r>
          </a:p>
        </p:txBody>
      </p:sp>
      <p:graphicFrame>
        <p:nvGraphicFramePr>
          <p:cNvPr id="6" name="Chart 5">
            <a:extLst>
              <a:ext uri="{FF2B5EF4-FFF2-40B4-BE49-F238E27FC236}">
                <a16:creationId xmlns:a16="http://schemas.microsoft.com/office/drawing/2014/main" id="{440C5876-E39C-2F88-6E78-78F1C9266EF2}"/>
              </a:ext>
            </a:extLst>
          </p:cNvPr>
          <p:cNvGraphicFramePr>
            <a:graphicFrameLocks/>
          </p:cNvGraphicFramePr>
          <p:nvPr>
            <p:extLst>
              <p:ext uri="{D42A27DB-BD31-4B8C-83A1-F6EECF244321}">
                <p14:modId xmlns:p14="http://schemas.microsoft.com/office/powerpoint/2010/main" val="2925676166"/>
              </p:ext>
            </p:extLst>
          </p:nvPr>
        </p:nvGraphicFramePr>
        <p:xfrm>
          <a:off x="508000" y="1903809"/>
          <a:ext cx="3559968" cy="30400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1C221BAA-AEFB-9F74-102C-7A832D008FB8}"/>
              </a:ext>
            </a:extLst>
          </p:cNvPr>
          <p:cNvGraphicFramePr>
            <a:graphicFrameLocks/>
          </p:cNvGraphicFramePr>
          <p:nvPr>
            <p:extLst>
              <p:ext uri="{D42A27DB-BD31-4B8C-83A1-F6EECF244321}">
                <p14:modId xmlns:p14="http://schemas.microsoft.com/office/powerpoint/2010/main" val="2457247562"/>
              </p:ext>
            </p:extLst>
          </p:nvPr>
        </p:nvGraphicFramePr>
        <p:xfrm>
          <a:off x="4067968" y="1903809"/>
          <a:ext cx="4572000" cy="305038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65007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F4C3F-475B-7E71-708F-474B1994B3A8}"/>
              </a:ext>
            </a:extLst>
          </p:cNvPr>
          <p:cNvSpPr>
            <a:spLocks noGrp="1"/>
          </p:cNvSpPr>
          <p:nvPr>
            <p:ph type="title"/>
          </p:nvPr>
        </p:nvSpPr>
        <p:spPr>
          <a:xfrm>
            <a:off x="4229099" y="857250"/>
            <a:ext cx="4781550" cy="580720"/>
          </a:xfrm>
        </p:spPr>
        <p:txBody>
          <a:bodyPr>
            <a:normAutofit fontScale="90000"/>
          </a:bodyPr>
          <a:lstStyle/>
          <a:p>
            <a:r>
              <a:rPr lang="en-US" sz="2700" b="1" dirty="0">
                <a:solidFill>
                  <a:schemeClr val="tx1"/>
                </a:solidFill>
              </a:rPr>
              <a:t>National NIBRS Participation</a:t>
            </a:r>
            <a:br>
              <a:rPr lang="en-US" sz="2400" dirty="0">
                <a:solidFill>
                  <a:schemeClr val="tx1"/>
                </a:solidFill>
                <a:latin typeface="Arial" panose="020B0604020202020204" pitchFamily="34" charset="0"/>
                <a:cs typeface="Arial" panose="020B0604020202020204" pitchFamily="34" charset="0"/>
              </a:rPr>
            </a:br>
            <a:endParaRPr lang="en-US" sz="2400" dirty="0">
              <a:solidFill>
                <a:schemeClr val="tx1"/>
              </a:solidFill>
            </a:endParaRPr>
          </a:p>
        </p:txBody>
      </p:sp>
      <p:sp>
        <p:nvSpPr>
          <p:cNvPr id="4" name="Text Placeholder 3">
            <a:extLst>
              <a:ext uri="{FF2B5EF4-FFF2-40B4-BE49-F238E27FC236}">
                <a16:creationId xmlns:a16="http://schemas.microsoft.com/office/drawing/2014/main" id="{013EA051-23B6-DDD5-A540-433ED984733B}"/>
              </a:ext>
            </a:extLst>
          </p:cNvPr>
          <p:cNvSpPr>
            <a:spLocks noGrp="1"/>
          </p:cNvSpPr>
          <p:nvPr>
            <p:ph type="body" sz="quarter" idx="13"/>
          </p:nvPr>
        </p:nvSpPr>
        <p:spPr/>
        <p:txBody>
          <a:bodyPr/>
          <a:lstStyle/>
          <a:p>
            <a:r>
              <a:rPr lang="en-US" dirty="0"/>
              <a:t>Unclassified</a:t>
            </a:r>
          </a:p>
        </p:txBody>
      </p:sp>
      <p:pic>
        <p:nvPicPr>
          <p:cNvPr id="5" name="Picture 4" descr="FBI Uniform Crime Reporting National Incident-Based Reporting System (NIBRS) logo banner">
            <a:extLst>
              <a:ext uri="{FF2B5EF4-FFF2-40B4-BE49-F238E27FC236}">
                <a16:creationId xmlns:a16="http://schemas.microsoft.com/office/drawing/2014/main" id="{092C1D0F-BFC7-FE2F-32CE-5B009EAB1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76" y="483367"/>
            <a:ext cx="3608244" cy="954603"/>
          </a:xfrm>
          <a:prstGeom prst="rect">
            <a:avLst/>
          </a:prstGeom>
          <a:effectLst/>
        </p:spPr>
      </p:pic>
      <p:sp>
        <p:nvSpPr>
          <p:cNvPr id="10" name="TextBox 9">
            <a:extLst>
              <a:ext uri="{FF2B5EF4-FFF2-40B4-BE49-F238E27FC236}">
                <a16:creationId xmlns:a16="http://schemas.microsoft.com/office/drawing/2014/main" id="{CD177CA5-0C8A-EF00-AE67-F9227FC1B2E6}"/>
              </a:ext>
            </a:extLst>
          </p:cNvPr>
          <p:cNvSpPr txBox="1"/>
          <p:nvPr/>
        </p:nvSpPr>
        <p:spPr>
          <a:xfrm>
            <a:off x="4195021" y="2971800"/>
            <a:ext cx="914400" cy="914400"/>
          </a:xfrm>
          <a:prstGeom prst="rect">
            <a:avLst/>
          </a:prstGeom>
        </p:spPr>
        <p:txBody>
          <a:bodyPr wrap="square" rtlCol="0">
            <a:noAutofit/>
          </a:bodyPr>
          <a:lstStyle/>
          <a:p>
            <a:pPr algn="l"/>
            <a:endParaRPr lang="en-US" dirty="0"/>
          </a:p>
        </p:txBody>
      </p:sp>
      <p:sp>
        <p:nvSpPr>
          <p:cNvPr id="3" name="TextBox 2">
            <a:extLst>
              <a:ext uri="{FF2B5EF4-FFF2-40B4-BE49-F238E27FC236}">
                <a16:creationId xmlns:a16="http://schemas.microsoft.com/office/drawing/2014/main" id="{695F8485-749F-6222-7AF1-ED735807398D}"/>
              </a:ext>
            </a:extLst>
          </p:cNvPr>
          <p:cNvSpPr txBox="1"/>
          <p:nvPr/>
        </p:nvSpPr>
        <p:spPr>
          <a:xfrm>
            <a:off x="5200073" y="5348614"/>
            <a:ext cx="3343563" cy="380054"/>
          </a:xfrm>
          <a:prstGeom prst="rect">
            <a:avLst/>
          </a:prstGeom>
        </p:spPr>
        <p:txBody>
          <a:bodyPr wrap="square" rtlCol="0">
            <a:noAutofit/>
          </a:bodyPr>
          <a:lstStyle/>
          <a:p>
            <a:pPr algn="r"/>
            <a:r>
              <a:rPr lang="en-US" sz="1000" dirty="0"/>
              <a:t>*2023 data are year to date </a:t>
            </a:r>
          </a:p>
        </p:txBody>
      </p:sp>
      <p:graphicFrame>
        <p:nvGraphicFramePr>
          <p:cNvPr id="6" name="Chart 5">
            <a:extLst>
              <a:ext uri="{FF2B5EF4-FFF2-40B4-BE49-F238E27FC236}">
                <a16:creationId xmlns:a16="http://schemas.microsoft.com/office/drawing/2014/main" id="{49B16681-A28E-4955-9DBD-CAA0F1D32326}"/>
              </a:ext>
            </a:extLst>
          </p:cNvPr>
          <p:cNvGraphicFramePr>
            <a:graphicFrameLocks/>
          </p:cNvGraphicFramePr>
          <p:nvPr>
            <p:extLst>
              <p:ext uri="{D42A27DB-BD31-4B8C-83A1-F6EECF244321}">
                <p14:modId xmlns:p14="http://schemas.microsoft.com/office/powerpoint/2010/main" val="2485086053"/>
              </p:ext>
            </p:extLst>
          </p:nvPr>
        </p:nvGraphicFramePr>
        <p:xfrm>
          <a:off x="572175" y="2052636"/>
          <a:ext cx="3787389" cy="32959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A82FE701-C81C-4336-A103-5BC18AFF9695}"/>
              </a:ext>
            </a:extLst>
          </p:cNvPr>
          <p:cNvGraphicFramePr>
            <a:graphicFrameLocks/>
          </p:cNvGraphicFramePr>
          <p:nvPr>
            <p:extLst>
              <p:ext uri="{D42A27DB-BD31-4B8C-83A1-F6EECF244321}">
                <p14:modId xmlns:p14="http://schemas.microsoft.com/office/powerpoint/2010/main" val="3018910834"/>
              </p:ext>
            </p:extLst>
          </p:nvPr>
        </p:nvGraphicFramePr>
        <p:xfrm>
          <a:off x="4359564" y="2052636"/>
          <a:ext cx="4110181" cy="32959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33475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13EA051-23B6-DDD5-A540-433ED984733B}"/>
              </a:ext>
            </a:extLst>
          </p:cNvPr>
          <p:cNvSpPr>
            <a:spLocks noGrp="1"/>
          </p:cNvSpPr>
          <p:nvPr>
            <p:ph type="body" sz="quarter" idx="13"/>
          </p:nvPr>
        </p:nvSpPr>
        <p:spPr/>
        <p:txBody>
          <a:bodyPr/>
          <a:lstStyle/>
          <a:p>
            <a:r>
              <a:rPr lang="en-US" dirty="0"/>
              <a:t>Unclassified</a:t>
            </a:r>
          </a:p>
        </p:txBody>
      </p:sp>
      <p:sp>
        <p:nvSpPr>
          <p:cNvPr id="10" name="TextBox 9">
            <a:extLst>
              <a:ext uri="{FF2B5EF4-FFF2-40B4-BE49-F238E27FC236}">
                <a16:creationId xmlns:a16="http://schemas.microsoft.com/office/drawing/2014/main" id="{CD177CA5-0C8A-EF00-AE67-F9227FC1B2E6}"/>
              </a:ext>
            </a:extLst>
          </p:cNvPr>
          <p:cNvSpPr txBox="1"/>
          <p:nvPr/>
        </p:nvSpPr>
        <p:spPr>
          <a:xfrm>
            <a:off x="4214812" y="2971800"/>
            <a:ext cx="914400" cy="914400"/>
          </a:xfrm>
          <a:prstGeom prst="rect">
            <a:avLst/>
          </a:prstGeom>
        </p:spPr>
        <p:txBody>
          <a:bodyPr wrap="square" rtlCol="0">
            <a:noAutofit/>
          </a:bodyPr>
          <a:lstStyle/>
          <a:p>
            <a:pPr algn="l"/>
            <a:endParaRPr lang="en-US" dirty="0"/>
          </a:p>
        </p:txBody>
      </p:sp>
      <p:pic>
        <p:nvPicPr>
          <p:cNvPr id="3" name="Picture 2">
            <a:extLst>
              <a:ext uri="{FF2B5EF4-FFF2-40B4-BE49-F238E27FC236}">
                <a16:creationId xmlns:a16="http://schemas.microsoft.com/office/drawing/2014/main" id="{16964372-483A-D686-646C-9EE938B20CD8}"/>
              </a:ext>
            </a:extLst>
          </p:cNvPr>
          <p:cNvPicPr>
            <a:picLocks noChangeAspect="1"/>
          </p:cNvPicPr>
          <p:nvPr/>
        </p:nvPicPr>
        <p:blipFill>
          <a:blip r:embed="rId3"/>
          <a:stretch>
            <a:fillRect/>
          </a:stretch>
        </p:blipFill>
        <p:spPr>
          <a:xfrm>
            <a:off x="221381" y="262333"/>
            <a:ext cx="8691613" cy="5738417"/>
          </a:xfrm>
          <a:prstGeom prst="rect">
            <a:avLst/>
          </a:prstGeom>
        </p:spPr>
      </p:pic>
    </p:spTree>
    <p:extLst>
      <p:ext uri="{BB962C8B-B14F-4D97-AF65-F5344CB8AC3E}">
        <p14:creationId xmlns:p14="http://schemas.microsoft.com/office/powerpoint/2010/main" val="3196248378"/>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Autofit/>
      </a:bodyPr>
      <a:lstStyle>
        <a:defPPr algn="l">
          <a:defRPr dirty="0" smtClean="0"/>
        </a:defPPr>
      </a:lstStyle>
    </a:txDef>
  </a:objectDefaults>
  <a:extraClrSchemeLst/>
  <a:extLst>
    <a:ext uri="{05A4C25C-085E-4340-85A3-A5531E510DB2}">
      <thm15:themeFamily xmlns:thm15="http://schemas.microsoft.com/office/thememl/2012/main" name="Presentation7" id="{CE245543-35A8-664B-B294-6AE74B00436C}" vid="{83652B75-A0B9-4B49-80C6-20DC3E5C5C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mments xmlns="30df4396-f4f0-49ca-81e6-0622fab6fa8e" xsi:nil="true"/>
    <lcf76f155ced4ddcb4097134ff3c332f xmlns="30df4396-f4f0-49ca-81e6-0622fab6fa8e">
      <Terms xmlns="http://schemas.microsoft.com/office/infopath/2007/PartnerControls"/>
    </lcf76f155ced4ddcb4097134ff3c332f>
    <PublishingExpirationDate xmlns="http://schemas.microsoft.com/sharepoint/v3" xsi:nil="true"/>
    <PublishingStartDate xmlns="http://schemas.microsoft.com/sharepoint/v3" xsi:nil="true"/>
    <TaxCatchAll xmlns="183e5f64-3519-4a88-b621-7c6749c532cb" xsi:nil="true"/>
    <SharedWithUsers xmlns="183e5f64-3519-4a88-b621-7c6749c532cb">
      <UserInfo>
        <DisplayName>Bond, Katherine Mary (OGC) (FBI)</DisplayName>
        <AccountId>291</AccountId>
        <AccountType/>
      </UserInfo>
      <UserInfo>
        <DisplayName>Yoneda, Theodore K. (OGC) (FBI)</DisplayName>
        <AccountId>292</AccountId>
        <AccountType/>
      </UserInfo>
      <UserInfo>
        <DisplayName>Rowley, Allison (OGC) (FBI)</DisplayName>
        <AccountId>661</AccountId>
        <AccountType/>
      </UserInfo>
      <UserInfo>
        <DisplayName>Neely, Jennifer K. (CJISD) (FBI)</DisplayName>
        <AccountId>54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64584E6FAA9BC478EB9D609D20310B1" ma:contentTypeVersion="17" ma:contentTypeDescription="Create a new document." ma:contentTypeScope="" ma:versionID="47188c5711ef349f9c29687a790d25ec">
  <xsd:schema xmlns:xsd="http://www.w3.org/2001/XMLSchema" xmlns:xs="http://www.w3.org/2001/XMLSchema" xmlns:p="http://schemas.microsoft.com/office/2006/metadata/properties" xmlns:ns1="http://schemas.microsoft.com/sharepoint/v3" xmlns:ns2="183e5f64-3519-4a88-b621-7c6749c532cb" xmlns:ns3="30df4396-f4f0-49ca-81e6-0622fab6fa8e" targetNamespace="http://schemas.microsoft.com/office/2006/metadata/properties" ma:root="true" ma:fieldsID="4142b0dfd8a1ce93cf063affa35bcca7" ns1:_="" ns2:_="" ns3:_="">
    <xsd:import namespace="http://schemas.microsoft.com/sharepoint/v3"/>
    <xsd:import namespace="183e5f64-3519-4a88-b621-7c6749c532cb"/>
    <xsd:import namespace="30df4396-f4f0-49ca-81e6-0622fab6fa8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1:PublishingStartDate" minOccurs="0"/>
                <xsd:element ref="ns1:PublishingExpirationDate" minOccurs="0"/>
                <xsd:element ref="ns3:MediaServiceOCR" minOccurs="0"/>
                <xsd:element ref="ns3:Comme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6"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7"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83e5f64-3519-4a88-b621-7c6749c532c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a7c6dab-4b9c-4ff1-9d29-60ffb41c617c}" ma:internalName="TaxCatchAll" ma:showField="CatchAllData" ma:web="183e5f64-3519-4a88-b621-7c6749c532c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0df4396-f4f0-49ca-81e6-0622fab6fa8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Comments" ma:index="19" nillable="true" ma:displayName="Comments" ma:format="Dropdown" ma:internalName="Comments">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94dbe8b-18e9-47c7-b546-59b10e5c3f2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999CCC-6880-4BD4-A942-7B334FEA4F44}">
  <ds:schemaRefs>
    <ds:schemaRef ds:uri="http://schemas.microsoft.com/office/infopath/2007/PartnerControls"/>
    <ds:schemaRef ds:uri="http://purl.org/dc/dcmitype/"/>
    <ds:schemaRef ds:uri="http://schemas.microsoft.com/sharepoint/v3"/>
    <ds:schemaRef ds:uri="http://purl.org/dc/terms/"/>
    <ds:schemaRef ds:uri="http://purl.org/dc/elements/1.1/"/>
    <ds:schemaRef ds:uri="http://www.w3.org/XML/1998/namespace"/>
    <ds:schemaRef ds:uri="http://schemas.microsoft.com/office/2006/documentManagement/types"/>
    <ds:schemaRef ds:uri="http://schemas.openxmlformats.org/package/2006/metadata/core-properties"/>
    <ds:schemaRef ds:uri="30df4396-f4f0-49ca-81e6-0622fab6fa8e"/>
    <ds:schemaRef ds:uri="183e5f64-3519-4a88-b621-7c6749c532cb"/>
    <ds:schemaRef ds:uri="http://schemas.microsoft.com/office/2006/metadata/properties"/>
  </ds:schemaRefs>
</ds:datastoreItem>
</file>

<file path=customXml/itemProps2.xml><?xml version="1.0" encoding="utf-8"?>
<ds:datastoreItem xmlns:ds="http://schemas.openxmlformats.org/officeDocument/2006/customXml" ds:itemID="{595EBB48-E9D9-448A-8ADE-CC4F3154F248}">
  <ds:schemaRefs>
    <ds:schemaRef ds:uri="http://schemas.microsoft.com/sharepoint/v3/contenttype/forms"/>
  </ds:schemaRefs>
</ds:datastoreItem>
</file>

<file path=customXml/itemProps3.xml><?xml version="1.0" encoding="utf-8"?>
<ds:datastoreItem xmlns:ds="http://schemas.openxmlformats.org/officeDocument/2006/customXml" ds:itemID="{5D0E2835-1878-476B-976F-480BF83302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83e5f64-3519-4a88-b621-7c6749c532cb"/>
    <ds:schemaRef ds:uri="30df4396-f4f0-49ca-81e6-0622fab6fa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FBI-PPT-standard</Template>
  <TotalTime>1756</TotalTime>
  <Words>3559</Words>
  <Application>Microsoft Office PowerPoint</Application>
  <PresentationFormat>On-screen Show (4:3)</PresentationFormat>
  <Paragraphs>578</Paragraphs>
  <Slides>36</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Arial Black</vt:lpstr>
      <vt:lpstr>Calibri</vt:lpstr>
      <vt:lpstr>Calibri Light</vt:lpstr>
      <vt:lpstr>Courier New</vt:lpstr>
      <vt:lpstr>Open Sans</vt:lpstr>
      <vt:lpstr>Symbol</vt:lpstr>
      <vt:lpstr>Times New Roman</vt:lpstr>
      <vt:lpstr>Wingdings</vt:lpstr>
      <vt:lpstr>Office Theme</vt:lpstr>
      <vt:lpstr>   University of Texas, Arlington Arlington, Texas October 27, 2023  </vt:lpstr>
      <vt:lpstr>The Move to the National Incident-Based Reporting System (NIBRS) </vt:lpstr>
      <vt:lpstr>Enhancing Law Enforcement Data</vt:lpstr>
      <vt:lpstr>UCR Program Data Collections</vt:lpstr>
      <vt:lpstr>The Future of Crime and Law Enforcement Data </vt:lpstr>
      <vt:lpstr>NIBRS Landscape Then and Now </vt:lpstr>
      <vt:lpstr>Texas (TX) NIBRS Participation </vt:lpstr>
      <vt:lpstr>National NIBRS Participation </vt:lpstr>
      <vt:lpstr>PowerPoint Presentation</vt:lpstr>
      <vt:lpstr>2023 Participation Comparison:   TX vs Nation (includes U.S. Territories) </vt:lpstr>
      <vt:lpstr>Impacts of Non-Participation</vt:lpstr>
      <vt:lpstr>Benefits of NIBRS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 Information → Knowledge </vt:lpstr>
      <vt:lpstr>PowerPoint Presentation</vt:lpstr>
      <vt:lpstr>Relationship between Crime Analysis and Incident-Based Reporting Systems </vt:lpstr>
      <vt:lpstr>Using NIBRS data enables an agency to: </vt:lpstr>
      <vt:lpstr>NIBRS data can show: </vt:lpstr>
      <vt:lpstr>PowerPoint Presentation</vt:lpstr>
      <vt:lpstr>Violent Crime Offense Characteristics</vt:lpstr>
      <vt:lpstr>Violent Crime Victim Demographics </vt:lpstr>
      <vt:lpstr>NIBRS studies can show: </vt:lpstr>
      <vt:lpstr>Texas NIBRS Data</vt:lpstr>
      <vt:lpstr>Texas NIBRS Data </vt:lpstr>
      <vt:lpstr>North Dakota NIBRS Data </vt:lpstr>
      <vt:lpstr>Tennessee NIBRS Data</vt:lpstr>
      <vt:lpstr>Washington NIBRS Data</vt:lpstr>
      <vt:lpstr>NIBRS Data can be found here:</vt:lpstr>
      <vt:lpstr>NIBRS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USE THIS AS A TEMPLATE</dc:title>
  <dc:creator>Fouch, Drema (CJISD) (FBI)</dc:creator>
  <cp:lastModifiedBy>Fouch, Drema (CJISD) (FBI)</cp:lastModifiedBy>
  <cp:revision>10</cp:revision>
  <cp:lastPrinted>2023-10-25T14:54:14Z</cp:lastPrinted>
  <dcterms:created xsi:type="dcterms:W3CDTF">2023-06-16T14:13:29Z</dcterms:created>
  <dcterms:modified xsi:type="dcterms:W3CDTF">2023-10-25T19:08:31Z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0x010100064584E6FAA9BC478EB9D609D20310B1</vt:lpwstr>
  </property>
  <property fmtid="{D5CDD505-2E9C-101B-9397-08002B2CF9AE}" pid="3" name="MediaServiceImageTags">
    <vt:lpwstr/>
  </property>
</Properties>
</file>